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5.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6.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61" r:id="rId2"/>
    <p:sldMasterId id="2147483724" r:id="rId3"/>
    <p:sldMasterId id="2147484245" r:id="rId4"/>
    <p:sldMasterId id="2147483959" r:id="rId5"/>
    <p:sldMasterId id="2147484194" r:id="rId6"/>
    <p:sldMasterId id="2147485407" r:id="rId7"/>
    <p:sldMasterId id="2147483933" r:id="rId8"/>
    <p:sldMasterId id="2147485434" r:id="rId9"/>
    <p:sldMasterId id="2147485385" r:id="rId10"/>
    <p:sldMasterId id="2147483660" r:id="rId11"/>
    <p:sldMasterId id="2147483895" r:id="rId12"/>
    <p:sldMasterId id="2147484080" r:id="rId13"/>
    <p:sldMasterId id="2147485986" r:id="rId14"/>
    <p:sldMasterId id="2147485996" r:id="rId15"/>
    <p:sldMasterId id="2147484351" r:id="rId16"/>
    <p:sldMasterId id="2147484260" r:id="rId17"/>
  </p:sldMasterIdLst>
  <p:notesMasterIdLst>
    <p:notesMasterId r:id="rId60"/>
  </p:notesMasterIdLst>
  <p:sldIdLst>
    <p:sldId id="1601" r:id="rId18"/>
    <p:sldId id="257" r:id="rId19"/>
    <p:sldId id="2142532203" r:id="rId20"/>
    <p:sldId id="2076137168" r:id="rId21"/>
    <p:sldId id="2076137186" r:id="rId22"/>
    <p:sldId id="2076137142" r:id="rId23"/>
    <p:sldId id="2076138657" r:id="rId24"/>
    <p:sldId id="5775" r:id="rId25"/>
    <p:sldId id="2166" r:id="rId26"/>
    <p:sldId id="4531" r:id="rId27"/>
    <p:sldId id="2142532197" r:id="rId28"/>
    <p:sldId id="10507" r:id="rId29"/>
    <p:sldId id="2076137541" r:id="rId30"/>
    <p:sldId id="2076137170" r:id="rId31"/>
    <p:sldId id="2076137172" r:id="rId32"/>
    <p:sldId id="10334" r:id="rId33"/>
    <p:sldId id="2076137184" r:id="rId34"/>
    <p:sldId id="2142532201" r:id="rId35"/>
    <p:sldId id="2142532202" r:id="rId36"/>
    <p:sldId id="2076137543" r:id="rId37"/>
    <p:sldId id="2076137579" r:id="rId38"/>
    <p:sldId id="2076137545" r:id="rId39"/>
    <p:sldId id="2142532200" r:id="rId40"/>
    <p:sldId id="2076137577" r:id="rId41"/>
    <p:sldId id="2142532199" r:id="rId42"/>
    <p:sldId id="2076137540" r:id="rId43"/>
    <p:sldId id="2076137557" r:id="rId44"/>
    <p:sldId id="2076137566" r:id="rId45"/>
    <p:sldId id="2076137546" r:id="rId46"/>
    <p:sldId id="2076137563" r:id="rId47"/>
    <p:sldId id="2076137548" r:id="rId48"/>
    <p:sldId id="2076137549" r:id="rId49"/>
    <p:sldId id="2076137564" r:id="rId50"/>
    <p:sldId id="2076137552" r:id="rId51"/>
    <p:sldId id="2076137553" r:id="rId52"/>
    <p:sldId id="2076137565" r:id="rId53"/>
    <p:sldId id="2076137556" r:id="rId54"/>
    <p:sldId id="2076137573" r:id="rId55"/>
    <p:sldId id="2142532204" r:id="rId56"/>
    <p:sldId id="2142532198" r:id="rId57"/>
    <p:sldId id="2142532205" r:id="rId58"/>
    <p:sldId id="2076137574" r:id="rId59"/>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Ceremony" id="{102BD59F-5567-4E9A-9555-AFCB7AC54FEB}">
          <p14:sldIdLst>
            <p14:sldId id="1601"/>
            <p14:sldId id="257"/>
            <p14:sldId id="2142532203"/>
            <p14:sldId id="2076137168"/>
          </p14:sldIdLst>
        </p14:section>
        <p14:section name="Power Platform Introduction" id="{4209CC54-BFDD-4267-80B8-CE0ABCF4121C}">
          <p14:sldIdLst>
            <p14:sldId id="2076137186"/>
            <p14:sldId id="2076137142"/>
            <p14:sldId id="2076138657"/>
            <p14:sldId id="5775"/>
            <p14:sldId id="2166"/>
            <p14:sldId id="4531"/>
            <p14:sldId id="2142532197"/>
            <p14:sldId id="10507"/>
          </p14:sldIdLst>
        </p14:section>
        <p14:section name="Master Class Introduction" id="{884BEFEB-DD65-4B4D-AF07-69D54C5DA403}">
          <p14:sldIdLst>
            <p14:sldId id="2076137541"/>
            <p14:sldId id="2076137170"/>
            <p14:sldId id="2076137172"/>
            <p14:sldId id="10334"/>
            <p14:sldId id="2076137184"/>
            <p14:sldId id="2142532201"/>
            <p14:sldId id="2142532202"/>
          </p14:sldIdLst>
        </p14:section>
        <p14:section name="Masterclass BUILD" id="{0BC61383-4F59-416D-BDD4-2FD2AC3E9FD5}">
          <p14:sldIdLst>
            <p14:sldId id="2076137543"/>
            <p14:sldId id="2076137579"/>
            <p14:sldId id="2076137545"/>
            <p14:sldId id="2142532200"/>
            <p14:sldId id="2076137577"/>
            <p14:sldId id="2142532199"/>
          </p14:sldIdLst>
        </p14:section>
        <p14:section name="Demonstration" id="{73C25ED8-D585-440F-B3AE-0612B9577272}">
          <p14:sldIdLst>
            <p14:sldId id="2076137540"/>
          </p14:sldIdLst>
        </p14:section>
        <p14:section name="Dataverse Overview" id="{A3E50D06-27BC-41E0-8C5F-1B70D0FA0BE4}">
          <p14:sldIdLst>
            <p14:sldId id="2076137557"/>
            <p14:sldId id="2076137566"/>
          </p14:sldIdLst>
        </p14:section>
        <p14:section name="Power Apps Overview" id="{354826E1-E508-4C60-8662-DA08BFA21EB4}">
          <p14:sldIdLst>
            <p14:sldId id="2076137546"/>
            <p14:sldId id="2076137563"/>
            <p14:sldId id="2076137548"/>
          </p14:sldIdLst>
        </p14:section>
        <p14:section name="Power Automate Overview" id="{22FF6135-2193-4D19-8562-0F2B1582CAE8}">
          <p14:sldIdLst>
            <p14:sldId id="2076137549"/>
            <p14:sldId id="2076137564"/>
            <p14:sldId id="2076137552"/>
          </p14:sldIdLst>
        </p14:section>
        <p14:section name="Power BI Overview" id="{95574985-B90A-48AC-BBA7-85A560D927F7}">
          <p14:sldIdLst>
            <p14:sldId id="2076137553"/>
            <p14:sldId id="2076137565"/>
            <p14:sldId id="2076137556"/>
          </p14:sldIdLst>
        </p14:section>
        <p14:section name="Wrap Up" id="{F4619959-5545-4E7D-860A-A2EC024260E3}">
          <p14:sldIdLst>
            <p14:sldId id="2076137573"/>
            <p14:sldId id="2142532204"/>
            <p14:sldId id="2142532198"/>
            <p14:sldId id="2142532205"/>
            <p14:sldId id="20761375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B4F1"/>
    <a:srgbClr val="FFC300"/>
    <a:srgbClr val="91C300"/>
    <a:srgbClr val="F8682C"/>
    <a:srgbClr val="008272"/>
    <a:srgbClr val="1661DB"/>
    <a:srgbClr val="9A3290"/>
    <a:srgbClr val="E7B413"/>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129" dt="2020-04-22T20:40:3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8" autoAdjust="0"/>
    <p:restoredTop sz="96076" autoAdjust="0"/>
  </p:normalViewPr>
  <p:slideViewPr>
    <p:cSldViewPr snapToGrid="0">
      <p:cViewPr varScale="1">
        <p:scale>
          <a:sx n="99" d="100"/>
          <a:sy n="99" d="100"/>
        </p:scale>
        <p:origin x="10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tags" Target="tags/tag1.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microsoft.com/office/2016/11/relationships/changesInfo" Target="changesInfos/changesInfo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addMainMaster modMainMaster addSection modSection">
      <pc:chgData name="Chris Huntingford (POWER PLATFORM)" userId="ca21fdc5-a129-4c69-bbf3-257923dd10d2" providerId="ADAL" clId="{3162E07E-6665-4E57-837A-7BD56144007F}" dt="2020-04-22T22:38:03.872" v="4323" actId="14100"/>
      <pc:docMkLst>
        <pc:docMk/>
      </pc:docMkLst>
      <pc:sldChg chg="del">
        <pc:chgData name="Chris Huntingford (POWER PLATFORM)" userId="ca21fdc5-a129-4c69-bbf3-257923dd10d2" providerId="ADAL" clId="{3162E07E-6665-4E57-837A-7BD56144007F}" dt="2020-04-15T12:45:36.064" v="1959" actId="47"/>
        <pc:sldMkLst>
          <pc:docMk/>
          <pc:sldMk cId="1549337867" sldId="276"/>
        </pc:sldMkLst>
      </pc:sldChg>
      <pc:sldChg chg="del">
        <pc:chgData name="Chris Huntingford (POWER PLATFORM)" userId="ca21fdc5-a129-4c69-bbf3-257923dd10d2" providerId="ADAL" clId="{3162E07E-6665-4E57-837A-7BD56144007F}" dt="2020-04-15T13:04:19.005" v="1964" actId="47"/>
        <pc:sldMkLst>
          <pc:docMk/>
          <pc:sldMk cId="2234278854" sldId="311"/>
        </pc:sldMkLst>
      </pc:sldChg>
      <pc:sldChg chg="ord">
        <pc:chgData name="Chris Huntingford (POWER PLATFORM)" userId="ca21fdc5-a129-4c69-bbf3-257923dd10d2" providerId="ADAL" clId="{3162E07E-6665-4E57-837A-7BD56144007F}" dt="2020-04-15T13:06:29.851" v="1977"/>
        <pc:sldMkLst>
          <pc:docMk/>
          <pc:sldMk cId="1968977713" sldId="355"/>
        </pc:sldMkLst>
      </pc:sldChg>
      <pc:sldChg chg="addSp delSp add del ord setBg delDesignElem">
        <pc:chgData name="Chris Huntingford (POWER PLATFORM)" userId="ca21fdc5-a129-4c69-bbf3-257923dd10d2" providerId="ADAL" clId="{3162E07E-6665-4E57-837A-7BD56144007F}" dt="2020-04-15T13:08:15.258" v="1993"/>
        <pc:sldMkLst>
          <pc:docMk/>
          <pc:sldMk cId="2879546412" sldId="363"/>
        </pc:sldMkLst>
        <pc:spChg chg="add del">
          <ac:chgData name="Chris Huntingford (POWER PLATFORM)" userId="ca21fdc5-a129-4c69-bbf3-257923dd10d2" providerId="ADAL" clId="{3162E07E-6665-4E57-837A-7BD56144007F}" dt="2020-02-05T22:58:27.453" v="713"/>
          <ac:spMkLst>
            <pc:docMk/>
            <pc:sldMk cId="2879546412" sldId="363"/>
            <ac:spMk id="9" creationId="{3B854194-185D-494D-905C-7C7CB2E30F6E}"/>
          </ac:spMkLst>
        </pc:spChg>
        <pc:spChg chg="add del">
          <ac:chgData name="Chris Huntingford (POWER PLATFORM)" userId="ca21fdc5-a129-4c69-bbf3-257923dd10d2" providerId="ADAL" clId="{3162E07E-6665-4E57-837A-7BD56144007F}" dt="2020-02-05T22:58:27.453" v="713"/>
          <ac:spMkLst>
            <pc:docMk/>
            <pc:sldMk cId="2879546412" sldId="363"/>
            <ac:spMk id="11" creationId="{B4F5FA0D-0104-4987-8241-EFF7C85B88DE}"/>
          </ac:spMkLst>
        </pc:spChg>
        <pc:picChg chg="add del">
          <ac:chgData name="Chris Huntingford (POWER PLATFORM)" userId="ca21fdc5-a129-4c69-bbf3-257923dd10d2" providerId="ADAL" clId="{3162E07E-6665-4E57-837A-7BD56144007F}" dt="2020-02-05T22:58:27.453" v="713"/>
          <ac:picMkLst>
            <pc:docMk/>
            <pc:sldMk cId="2879546412" sldId="363"/>
            <ac:picMk id="13" creationId="{2897127E-6CEF-446C-BE87-93B7C46E49D1}"/>
          </ac:picMkLst>
        </pc:picChg>
      </pc:sldChg>
      <pc:sldChg chg="del">
        <pc:chgData name="Chris Huntingford (POWER PLATFORM)" userId="ca21fdc5-a129-4c69-bbf3-257923dd10d2" providerId="ADAL" clId="{3162E07E-6665-4E57-837A-7BD56144007F}" dt="2020-04-15T12:44:50.434" v="1952" actId="47"/>
        <pc:sldMkLst>
          <pc:docMk/>
          <pc:sldMk cId="1212413602" sldId="2178"/>
        </pc:sldMkLst>
      </pc:sldChg>
      <pc:sldChg chg="del">
        <pc:chgData name="Chris Huntingford (POWER PLATFORM)" userId="ca21fdc5-a129-4c69-bbf3-257923dd10d2" providerId="ADAL" clId="{3162E07E-6665-4E57-837A-7BD56144007F}" dt="2020-04-15T13:04:20.190" v="1965" actId="47"/>
        <pc:sldMkLst>
          <pc:docMk/>
          <pc:sldMk cId="1064135319" sldId="3750"/>
        </pc:sldMkLst>
      </pc:sldChg>
      <pc:sldChg chg="del">
        <pc:chgData name="Chris Huntingford (POWER PLATFORM)" userId="ca21fdc5-a129-4c69-bbf3-257923dd10d2" providerId="ADAL" clId="{3162E07E-6665-4E57-837A-7BD56144007F}" dt="2020-04-15T13:04:21.006" v="1966" actId="47"/>
        <pc:sldMkLst>
          <pc:docMk/>
          <pc:sldMk cId="3088316532" sldId="10293"/>
        </pc:sldMkLst>
      </pc:sldChg>
      <pc:sldChg chg="del">
        <pc:chgData name="Chris Huntingford (POWER PLATFORM)" userId="ca21fdc5-a129-4c69-bbf3-257923dd10d2" providerId="ADAL" clId="{3162E07E-6665-4E57-837A-7BD56144007F}" dt="2020-04-15T12:44:51.419" v="1953" actId="47"/>
        <pc:sldMkLst>
          <pc:docMk/>
          <pc:sldMk cId="1691733980" sldId="10301"/>
        </pc:sldMkLst>
      </pc:sldChg>
      <pc:sldChg chg="del">
        <pc:chgData name="Chris Huntingford (POWER PLATFORM)" userId="ca21fdc5-a129-4c69-bbf3-257923dd10d2" providerId="ADAL" clId="{3162E07E-6665-4E57-837A-7BD56144007F}" dt="2020-04-15T12:44:52.030" v="1954" actId="47"/>
        <pc:sldMkLst>
          <pc:docMk/>
          <pc:sldMk cId="3337919142" sldId="10309"/>
        </pc:sldMkLst>
      </pc:sldChg>
      <pc:sldChg chg="del">
        <pc:chgData name="Chris Huntingford (POWER PLATFORM)" userId="ca21fdc5-a129-4c69-bbf3-257923dd10d2" providerId="ADAL" clId="{3162E07E-6665-4E57-837A-7BD56144007F}" dt="2020-04-15T12:44:52.807" v="1955" actId="47"/>
        <pc:sldMkLst>
          <pc:docMk/>
          <pc:sldMk cId="954060367" sldId="10310"/>
        </pc:sldMkLst>
      </pc:sldChg>
      <pc:sldChg chg="del">
        <pc:chgData name="Chris Huntingford (POWER PLATFORM)" userId="ca21fdc5-a129-4c69-bbf3-257923dd10d2" providerId="ADAL" clId="{3162E07E-6665-4E57-837A-7BD56144007F}" dt="2020-04-15T12:44:53.512" v="1956" actId="47"/>
        <pc:sldMkLst>
          <pc:docMk/>
          <pc:sldMk cId="1203465566" sldId="10311"/>
        </pc:sldMkLst>
      </pc:sldChg>
      <pc:sldChg chg="del">
        <pc:chgData name="Chris Huntingford (POWER PLATFORM)" userId="ca21fdc5-a129-4c69-bbf3-257923dd10d2" providerId="ADAL" clId="{3162E07E-6665-4E57-837A-7BD56144007F}" dt="2020-04-15T13:04:22.097" v="1967" actId="47"/>
        <pc:sldMkLst>
          <pc:docMk/>
          <pc:sldMk cId="462508269" sldId="10314"/>
        </pc:sldMkLst>
      </pc:sldChg>
      <pc:sldChg chg="add del ord modAnim">
        <pc:chgData name="Chris Huntingford (POWER PLATFORM)" userId="ca21fdc5-a129-4c69-bbf3-257923dd10d2" providerId="ADAL" clId="{3162E07E-6665-4E57-837A-7BD56144007F}" dt="2020-04-15T13:08:23.032" v="1997"/>
        <pc:sldMkLst>
          <pc:docMk/>
          <pc:sldMk cId="3163486358" sldId="10324"/>
        </pc:sldMkLst>
      </pc:sldChg>
      <pc:sldChg chg="addSp delSp modSp mod ord">
        <pc:chgData name="Chris Huntingford (POWER PLATFORM)" userId="ca21fdc5-a129-4c69-bbf3-257923dd10d2" providerId="ADAL" clId="{3162E07E-6665-4E57-837A-7BD56144007F}" dt="2020-04-16T14:34:34.681" v="4039" actId="478"/>
        <pc:sldMkLst>
          <pc:docMk/>
          <pc:sldMk cId="1487440245" sldId="10325"/>
        </pc:sldMkLst>
        <pc:spChg chg="mod">
          <ac:chgData name="Chris Huntingford (POWER PLATFORM)" userId="ca21fdc5-a129-4c69-bbf3-257923dd10d2" providerId="ADAL" clId="{3162E07E-6665-4E57-837A-7BD56144007F}" dt="2020-02-12T08:43:57.608" v="1058" actId="20577"/>
          <ac:spMkLst>
            <pc:docMk/>
            <pc:sldMk cId="1487440245" sldId="10325"/>
            <ac:spMk id="5" creationId="{AC77390D-8A86-4890-8231-F1BA47DEA9BE}"/>
          </ac:spMkLst>
        </pc:spChg>
        <pc:spChg chg="del">
          <ac:chgData name="Chris Huntingford (POWER PLATFORM)" userId="ca21fdc5-a129-4c69-bbf3-257923dd10d2" providerId="ADAL" clId="{3162E07E-6665-4E57-837A-7BD56144007F}" dt="2020-04-16T14:34:34.681" v="4039" actId="478"/>
          <ac:spMkLst>
            <pc:docMk/>
            <pc:sldMk cId="1487440245" sldId="10325"/>
            <ac:spMk id="15" creationId="{2B34426E-6A04-40A0-8617-49CD55F74AC1}"/>
          </ac:spMkLst>
        </pc:spChg>
        <pc:picChg chg="add del mod">
          <ac:chgData name="Chris Huntingford (POWER PLATFORM)" userId="ca21fdc5-a129-4c69-bbf3-257923dd10d2" providerId="ADAL" clId="{3162E07E-6665-4E57-837A-7BD56144007F}" dt="2020-02-12T08:43:53.106" v="1056" actId="478"/>
          <ac:picMkLst>
            <pc:docMk/>
            <pc:sldMk cId="1487440245" sldId="10325"/>
            <ac:picMk id="1026" creationId="{9E50669E-59EE-4F5E-80C4-C56ABF3D7043}"/>
          </ac:picMkLst>
        </pc:picChg>
      </pc:sldChg>
      <pc:sldChg chg="ord">
        <pc:chgData name="Chris Huntingford (POWER PLATFORM)" userId="ca21fdc5-a129-4c69-bbf3-257923dd10d2" providerId="ADAL" clId="{3162E07E-6665-4E57-837A-7BD56144007F}" dt="2020-04-15T13:06:29.851" v="1977"/>
        <pc:sldMkLst>
          <pc:docMk/>
          <pc:sldMk cId="2898280977" sldId="10326"/>
        </pc:sldMkLst>
      </pc:sldChg>
      <pc:sldChg chg="del ord">
        <pc:chgData name="Chris Huntingford (POWER PLATFORM)" userId="ca21fdc5-a129-4c69-bbf3-257923dd10d2" providerId="ADAL" clId="{3162E07E-6665-4E57-837A-7BD56144007F}" dt="2020-04-15T13:07:54.721" v="1988" actId="47"/>
        <pc:sldMkLst>
          <pc:docMk/>
          <pc:sldMk cId="3135001636" sldId="10328"/>
        </pc:sldMkLst>
      </pc:sldChg>
      <pc:sldChg chg="modSp mod ord">
        <pc:chgData name="Chris Huntingford (POWER PLATFORM)" userId="ca21fdc5-a129-4c69-bbf3-257923dd10d2" providerId="ADAL" clId="{3162E07E-6665-4E57-837A-7BD56144007F}" dt="2020-04-15T13:06:29.851" v="1977"/>
        <pc:sldMkLst>
          <pc:docMk/>
          <pc:sldMk cId="3703477312" sldId="10329"/>
        </pc:sldMkLst>
        <pc:graphicFrameChg chg="modGraphic">
          <ac:chgData name="Chris Huntingford (POWER PLATFORM)" userId="ca21fdc5-a129-4c69-bbf3-257923dd10d2" providerId="ADAL" clId="{3162E07E-6665-4E57-837A-7BD56144007F}" dt="2020-02-06T08:26:29.543" v="1043" actId="207"/>
          <ac:graphicFrameMkLst>
            <pc:docMk/>
            <pc:sldMk cId="3703477312" sldId="10329"/>
            <ac:graphicFrameMk id="4" creationId="{AEC3D831-FE54-416A-B82D-632AE5877415}"/>
          </ac:graphicFrameMkLst>
        </pc:graphicFrameChg>
      </pc:sldChg>
      <pc:sldChg chg="ord">
        <pc:chgData name="Chris Huntingford (POWER PLATFORM)" userId="ca21fdc5-a129-4c69-bbf3-257923dd10d2" providerId="ADAL" clId="{3162E07E-6665-4E57-837A-7BD56144007F}" dt="2020-04-15T13:08:00.728" v="1990"/>
        <pc:sldMkLst>
          <pc:docMk/>
          <pc:sldMk cId="2526742074" sldId="10330"/>
        </pc:sldMkLst>
      </pc:sldChg>
      <pc:sldChg chg="del ord">
        <pc:chgData name="Chris Huntingford (POWER PLATFORM)" userId="ca21fdc5-a129-4c69-bbf3-257923dd10d2" providerId="ADAL" clId="{3162E07E-6665-4E57-837A-7BD56144007F}" dt="2020-04-15T13:08:32.706" v="1998" actId="47"/>
        <pc:sldMkLst>
          <pc:docMk/>
          <pc:sldMk cId="2654107365" sldId="10331"/>
        </pc:sldMkLst>
      </pc:sldChg>
      <pc:sldChg chg="del ord">
        <pc:chgData name="Chris Huntingford (POWER PLATFORM)" userId="ca21fdc5-a129-4c69-bbf3-257923dd10d2" providerId="ADAL" clId="{3162E07E-6665-4E57-837A-7BD56144007F}" dt="2020-04-15T13:08:06.135" v="1991" actId="47"/>
        <pc:sldMkLst>
          <pc:docMk/>
          <pc:sldMk cId="3505781261" sldId="10332"/>
        </pc:sldMkLst>
      </pc:sldChg>
      <pc:sldChg chg="modSp del mod">
        <pc:chgData name="Chris Huntingford (POWER PLATFORM)" userId="ca21fdc5-a129-4c69-bbf3-257923dd10d2" providerId="ADAL" clId="{3162E07E-6665-4E57-837A-7BD56144007F}" dt="2020-04-15T12:39:42.090" v="1469" actId="47"/>
        <pc:sldMkLst>
          <pc:docMk/>
          <pc:sldMk cId="2867580876" sldId="10333"/>
        </pc:sldMkLst>
        <pc:spChg chg="mod">
          <ac:chgData name="Chris Huntingford (POWER PLATFORM)" userId="ca21fdc5-a129-4c69-bbf3-257923dd10d2" providerId="ADAL" clId="{3162E07E-6665-4E57-837A-7BD56144007F}" dt="2020-04-15T12:31:11.456" v="1132" actId="20577"/>
          <ac:spMkLst>
            <pc:docMk/>
            <pc:sldMk cId="2867580876" sldId="10333"/>
            <ac:spMk id="2" creationId="{26B80031-A449-41AF-8D38-D095F5A999DE}"/>
          </ac:spMkLst>
        </pc:spChg>
        <pc:spChg chg="mod">
          <ac:chgData name="Chris Huntingford (POWER PLATFORM)" userId="ca21fdc5-a129-4c69-bbf3-257923dd10d2" providerId="ADAL" clId="{3162E07E-6665-4E57-837A-7BD56144007F}" dt="2020-04-15T12:32:08.024" v="1148" actId="20577"/>
          <ac:spMkLst>
            <pc:docMk/>
            <pc:sldMk cId="2867580876" sldId="10333"/>
            <ac:spMk id="3" creationId="{C4959A57-072D-4BF7-9BF3-D47799E8C152}"/>
          </ac:spMkLst>
        </pc:spChg>
      </pc:sldChg>
      <pc:sldChg chg="addSp delSp modSp mod ord modAnim">
        <pc:chgData name="Chris Huntingford (POWER PLATFORM)" userId="ca21fdc5-a129-4c69-bbf3-257923dd10d2" providerId="ADAL" clId="{3162E07E-6665-4E57-837A-7BD56144007F}" dt="2020-04-22T20:43:17.742" v="4202" actId="1076"/>
        <pc:sldMkLst>
          <pc:docMk/>
          <pc:sldMk cId="3478093211" sldId="10334"/>
        </pc:sldMkLst>
        <pc:spChg chg="mod topLvl">
          <ac:chgData name="Chris Huntingford (POWER PLATFORM)" userId="ca21fdc5-a129-4c69-bbf3-257923dd10d2" providerId="ADAL" clId="{3162E07E-6665-4E57-837A-7BD56144007F}" dt="2020-04-16T10:39:37.039" v="4005" actId="478"/>
          <ac:spMkLst>
            <pc:docMk/>
            <pc:sldMk cId="3478093211" sldId="10334"/>
            <ac:spMk id="2" creationId="{EB63712E-6A10-4A45-A4F6-9271006AB602}"/>
          </ac:spMkLst>
        </pc:spChg>
        <pc:spChg chg="mod topLvl">
          <ac:chgData name="Chris Huntingford (POWER PLATFORM)" userId="ca21fdc5-a129-4c69-bbf3-257923dd10d2" providerId="ADAL" clId="{3162E07E-6665-4E57-837A-7BD56144007F}" dt="2020-04-22T20:28:16.495" v="4171" actId="478"/>
          <ac:spMkLst>
            <pc:docMk/>
            <pc:sldMk cId="3478093211" sldId="10334"/>
            <ac:spMk id="3" creationId="{6EA36121-F1E7-49E8-9822-D935F8E9A2B5}"/>
          </ac:spMkLst>
        </pc:spChg>
        <pc:spChg chg="mod topLvl">
          <ac:chgData name="Chris Huntingford (POWER PLATFORM)" userId="ca21fdc5-a129-4c69-bbf3-257923dd10d2" providerId="ADAL" clId="{3162E07E-6665-4E57-837A-7BD56144007F}" dt="2020-04-22T20:27:15.292" v="4163" actId="478"/>
          <ac:spMkLst>
            <pc:docMk/>
            <pc:sldMk cId="3478093211" sldId="10334"/>
            <ac:spMk id="4" creationId="{75202D78-09F2-40F3-BD7A-5DEBC0619FB6}"/>
          </ac:spMkLst>
        </pc:spChg>
        <pc:spChg chg="mod topLvl">
          <ac:chgData name="Chris Huntingford (POWER PLATFORM)" userId="ca21fdc5-a129-4c69-bbf3-257923dd10d2" providerId="ADAL" clId="{3162E07E-6665-4E57-837A-7BD56144007F}" dt="2020-04-22T20:23:03.129" v="4155" actId="478"/>
          <ac:spMkLst>
            <pc:docMk/>
            <pc:sldMk cId="3478093211" sldId="10334"/>
            <ac:spMk id="5" creationId="{B527EE6D-C5FF-45B1-AE34-6516F3715E10}"/>
          </ac:spMkLst>
        </pc:spChg>
        <pc:spChg chg="mod topLvl">
          <ac:chgData name="Chris Huntingford (POWER PLATFORM)" userId="ca21fdc5-a129-4c69-bbf3-257923dd10d2" providerId="ADAL" clId="{3162E07E-6665-4E57-837A-7BD56144007F}" dt="2020-04-22T20:34:02.036" v="4180" actId="478"/>
          <ac:spMkLst>
            <pc:docMk/>
            <pc:sldMk cId="3478093211" sldId="10334"/>
            <ac:spMk id="6" creationId="{199DF29A-8A5B-453C-B7B2-311D4A3CF10B}"/>
          </ac:spMkLst>
        </pc:spChg>
        <pc:spChg chg="mod topLvl">
          <ac:chgData name="Chris Huntingford (POWER PLATFORM)" userId="ca21fdc5-a129-4c69-bbf3-257923dd10d2" providerId="ADAL" clId="{3162E07E-6665-4E57-837A-7BD56144007F}" dt="2020-04-16T10:48:04.868" v="4037" actId="207"/>
          <ac:spMkLst>
            <pc:docMk/>
            <pc:sldMk cId="3478093211" sldId="10334"/>
            <ac:spMk id="7" creationId="{84388755-149B-44F0-978B-FB8B8A5B45F5}"/>
          </ac:spMkLst>
        </pc:spChg>
        <pc:spChg chg="mod">
          <ac:chgData name="Chris Huntingford (POWER PLATFORM)" userId="ca21fdc5-a129-4c69-bbf3-257923dd10d2" providerId="ADAL" clId="{3162E07E-6665-4E57-837A-7BD56144007F}" dt="2020-04-15T13:14:58.794" v="2512" actId="20577"/>
          <ac:spMkLst>
            <pc:docMk/>
            <pc:sldMk cId="3478093211" sldId="10334"/>
            <ac:spMk id="8" creationId="{1FD703EA-5AA1-40A4-A878-D93D4F3D50AD}"/>
          </ac:spMkLst>
        </pc:spChg>
        <pc:spChg chg="add del">
          <ac:chgData name="Chris Huntingford (POWER PLATFORM)" userId="ca21fdc5-a129-4c69-bbf3-257923dd10d2" providerId="ADAL" clId="{3162E07E-6665-4E57-837A-7BD56144007F}" dt="2020-04-22T20:32:51.353" v="4173"/>
          <ac:spMkLst>
            <pc:docMk/>
            <pc:sldMk cId="3478093211" sldId="10334"/>
            <ac:spMk id="22" creationId="{5665AA35-C995-483C-B3BF-6A245330C1CD}"/>
          </ac:spMkLst>
        </pc:spChg>
        <pc:spChg chg="mod topLvl">
          <ac:chgData name="Chris Huntingford (POWER PLATFORM)" userId="ca21fdc5-a129-4c69-bbf3-257923dd10d2" providerId="ADAL" clId="{3162E07E-6665-4E57-837A-7BD56144007F}" dt="2020-04-16T10:40:57.941" v="4014" actId="207"/>
          <ac:spMkLst>
            <pc:docMk/>
            <pc:sldMk cId="3478093211" sldId="10334"/>
            <ac:spMk id="23" creationId="{98FCC13F-6BCB-4667-BBBB-CD113C734243}"/>
          </ac:spMkLst>
        </pc:spChg>
        <pc:spChg chg="add mod ord">
          <ac:chgData name="Chris Huntingford (POWER PLATFORM)" userId="ca21fdc5-a129-4c69-bbf3-257923dd10d2" providerId="ADAL" clId="{3162E07E-6665-4E57-837A-7BD56144007F}" dt="2020-04-22T20:43:17.742" v="4202" actId="1076"/>
          <ac:spMkLst>
            <pc:docMk/>
            <pc:sldMk cId="3478093211" sldId="10334"/>
            <ac:spMk id="28" creationId="{07B1079B-B5B8-4064-8331-8B7D3763C869}"/>
          </ac:spMkLst>
        </pc:spChg>
        <pc:spChg chg="mod topLvl">
          <ac:chgData name="Chris Huntingford (POWER PLATFORM)" userId="ca21fdc5-a129-4c69-bbf3-257923dd10d2" providerId="ADAL" clId="{3162E07E-6665-4E57-837A-7BD56144007F}" dt="2020-04-22T20:37:15.004" v="4190" actId="478"/>
          <ac:spMkLst>
            <pc:docMk/>
            <pc:sldMk cId="3478093211" sldId="10334"/>
            <ac:spMk id="29" creationId="{EE7C6D21-BA52-48E4-A8EF-96EBF8E90639}"/>
          </ac:spMkLst>
        </pc:spChg>
        <pc:grpChg chg="add del mod">
          <ac:chgData name="Chris Huntingford (POWER PLATFORM)" userId="ca21fdc5-a129-4c69-bbf3-257923dd10d2" providerId="ADAL" clId="{3162E07E-6665-4E57-837A-7BD56144007F}" dt="2020-04-16T10:39:37.039" v="4005" actId="478"/>
          <ac:grpSpMkLst>
            <pc:docMk/>
            <pc:sldMk cId="3478093211" sldId="10334"/>
            <ac:grpSpMk id="9" creationId="{C5C131EA-79F7-40A2-B9B8-E99874D9F815}"/>
          </ac:grpSpMkLst>
        </pc:grpChg>
        <pc:grpChg chg="add del mod">
          <ac:chgData name="Chris Huntingford (POWER PLATFORM)" userId="ca21fdc5-a129-4c69-bbf3-257923dd10d2" providerId="ADAL" clId="{3162E07E-6665-4E57-837A-7BD56144007F}" dt="2020-04-22T20:34:02.036" v="4180" actId="478"/>
          <ac:grpSpMkLst>
            <pc:docMk/>
            <pc:sldMk cId="3478093211" sldId="10334"/>
            <ac:grpSpMk id="11" creationId="{C544A4DE-E7BA-45CA-979E-0D31EC92AC86}"/>
          </ac:grpSpMkLst>
        </pc:grpChg>
        <pc:grpChg chg="add del mod">
          <ac:chgData name="Chris Huntingford (POWER PLATFORM)" userId="ca21fdc5-a129-4c69-bbf3-257923dd10d2" providerId="ADAL" clId="{3162E07E-6665-4E57-837A-7BD56144007F}" dt="2020-04-22T20:23:03.129" v="4155" actId="478"/>
          <ac:grpSpMkLst>
            <pc:docMk/>
            <pc:sldMk cId="3478093211" sldId="10334"/>
            <ac:grpSpMk id="14" creationId="{25F20FB5-5AA9-4A33-BC11-72F49B2485FD}"/>
          </ac:grpSpMkLst>
        </pc:grpChg>
        <pc:grpChg chg="add del mod">
          <ac:chgData name="Chris Huntingford (POWER PLATFORM)" userId="ca21fdc5-a129-4c69-bbf3-257923dd10d2" providerId="ADAL" clId="{3162E07E-6665-4E57-837A-7BD56144007F}" dt="2020-04-22T20:28:16.495" v="4171" actId="478"/>
          <ac:grpSpMkLst>
            <pc:docMk/>
            <pc:sldMk cId="3478093211" sldId="10334"/>
            <ac:grpSpMk id="16" creationId="{7F895DE0-44FE-4D8E-BEF5-A484F75A30BE}"/>
          </ac:grpSpMkLst>
        </pc:grpChg>
        <pc:grpChg chg="add del mod">
          <ac:chgData name="Chris Huntingford (POWER PLATFORM)" userId="ca21fdc5-a129-4c69-bbf3-257923dd10d2" providerId="ADAL" clId="{3162E07E-6665-4E57-837A-7BD56144007F}" dt="2020-04-22T20:27:15.292" v="4163" actId="478"/>
          <ac:grpSpMkLst>
            <pc:docMk/>
            <pc:sldMk cId="3478093211" sldId="10334"/>
            <ac:grpSpMk id="18" creationId="{CAFE5DA2-0E99-4C35-BF7E-8095D1110F12}"/>
          </ac:grpSpMkLst>
        </pc:grpChg>
        <pc:grpChg chg="add del mod">
          <ac:chgData name="Chris Huntingford (POWER PLATFORM)" userId="ca21fdc5-a129-4c69-bbf3-257923dd10d2" providerId="ADAL" clId="{3162E07E-6665-4E57-837A-7BD56144007F}" dt="2020-04-16T10:46:57.789" v="4029" actId="478"/>
          <ac:grpSpMkLst>
            <pc:docMk/>
            <pc:sldMk cId="3478093211" sldId="10334"/>
            <ac:grpSpMk id="20" creationId="{2018B991-6029-4873-A2C7-139D64849AD0}"/>
          </ac:grpSpMkLst>
        </pc:grpChg>
        <pc:grpChg chg="add del mod">
          <ac:chgData name="Chris Huntingford (POWER PLATFORM)" userId="ca21fdc5-a129-4c69-bbf3-257923dd10d2" providerId="ADAL" clId="{3162E07E-6665-4E57-837A-7BD56144007F}" dt="2020-02-05T12:15:39.192" v="604" actId="165"/>
          <ac:grpSpMkLst>
            <pc:docMk/>
            <pc:sldMk cId="3478093211" sldId="10334"/>
            <ac:grpSpMk id="22" creationId="{389AFF69-9161-4B53-BF5E-DC8724E6EA5C}"/>
          </ac:grpSpMkLst>
        </pc:grpChg>
        <pc:grpChg chg="add del mod">
          <ac:chgData name="Chris Huntingford (POWER PLATFORM)" userId="ca21fdc5-a129-4c69-bbf3-257923dd10d2" providerId="ADAL" clId="{3162E07E-6665-4E57-837A-7BD56144007F}" dt="2020-04-16T10:39:39.280" v="4006" actId="478"/>
          <ac:grpSpMkLst>
            <pc:docMk/>
            <pc:sldMk cId="3478093211" sldId="10334"/>
            <ac:grpSpMk id="27" creationId="{2E138DB8-5071-46FA-BC10-C14974C28225}"/>
          </ac:grpSpMkLst>
        </pc:grpChg>
        <pc:grpChg chg="add del mod">
          <ac:chgData name="Chris Huntingford (POWER PLATFORM)" userId="ca21fdc5-a129-4c69-bbf3-257923dd10d2" providerId="ADAL" clId="{3162E07E-6665-4E57-837A-7BD56144007F}" dt="2020-02-05T12:21:53.281" v="685" actId="478"/>
          <ac:grpSpMkLst>
            <pc:docMk/>
            <pc:sldMk cId="3478093211" sldId="10334"/>
            <ac:grpSpMk id="28" creationId="{7A9DC444-45EE-4195-91B2-0DF27C46370D}"/>
          </ac:grpSpMkLst>
        </pc:grpChg>
        <pc:grpChg chg="add del mod">
          <ac:chgData name="Chris Huntingford (POWER PLATFORM)" userId="ca21fdc5-a129-4c69-bbf3-257923dd10d2" providerId="ADAL" clId="{3162E07E-6665-4E57-837A-7BD56144007F}" dt="2020-04-22T20:37:15.004" v="4190" actId="478"/>
          <ac:grpSpMkLst>
            <pc:docMk/>
            <pc:sldMk cId="3478093211" sldId="10334"/>
            <ac:grpSpMk id="33" creationId="{DEC033D2-D28A-472C-BB52-C372E5B79591}"/>
          </ac:grpSpMkLst>
        </pc:grpChg>
        <pc:picChg chg="add del mod topLvl">
          <ac:chgData name="Chris Huntingford (POWER PLATFORM)" userId="ca21fdc5-a129-4c69-bbf3-257923dd10d2" providerId="ADAL" clId="{3162E07E-6665-4E57-837A-7BD56144007F}" dt="2020-04-22T20:28:16.495" v="4171" actId="478"/>
          <ac:picMkLst>
            <pc:docMk/>
            <pc:sldMk cId="3478093211" sldId="10334"/>
            <ac:picMk id="10" creationId="{0189F20E-B11E-488C-B7AE-34ED72A1EFA5}"/>
          </ac:picMkLst>
        </pc:picChg>
        <pc:picChg chg="add del mod topLvl">
          <ac:chgData name="Chris Huntingford (POWER PLATFORM)" userId="ca21fdc5-a129-4c69-bbf3-257923dd10d2" providerId="ADAL" clId="{3162E07E-6665-4E57-837A-7BD56144007F}" dt="2020-04-22T20:27:15.292" v="4163" actId="478"/>
          <ac:picMkLst>
            <pc:docMk/>
            <pc:sldMk cId="3478093211" sldId="10334"/>
            <ac:picMk id="12" creationId="{EFD1074A-5E3C-4897-8780-49E00E92654E}"/>
          </ac:picMkLst>
        </pc:picChg>
        <pc:picChg chg="mod">
          <ac:chgData name="Chris Huntingford (POWER PLATFORM)" userId="ca21fdc5-a129-4c69-bbf3-257923dd10d2" providerId="ADAL" clId="{3162E07E-6665-4E57-837A-7BD56144007F}" dt="2020-02-05T12:26:29.311" v="707" actId="1076"/>
          <ac:picMkLst>
            <pc:docMk/>
            <pc:sldMk cId="3478093211" sldId="10334"/>
            <ac:picMk id="13" creationId="{9512F81B-328A-420A-B7D9-B50B7F7C93B0}"/>
          </ac:picMkLst>
        </pc:picChg>
        <pc:picChg chg="add mod">
          <ac:chgData name="Chris Huntingford (POWER PLATFORM)" userId="ca21fdc5-a129-4c69-bbf3-257923dd10d2" providerId="ADAL" clId="{3162E07E-6665-4E57-837A-7BD56144007F}" dt="2020-04-22T20:25:09.939" v="4162" actId="1076"/>
          <ac:picMkLst>
            <pc:docMk/>
            <pc:sldMk cId="3478093211" sldId="10334"/>
            <ac:picMk id="15" creationId="{195FAC46-EECE-46AE-902C-7DD5AC43C42B}"/>
          </ac:picMkLst>
        </pc:picChg>
        <pc:picChg chg="add del mod topLvl">
          <ac:chgData name="Chris Huntingford (POWER PLATFORM)" userId="ca21fdc5-a129-4c69-bbf3-257923dd10d2" providerId="ADAL" clId="{3162E07E-6665-4E57-837A-7BD56144007F}" dt="2020-04-16T10:46:57.789" v="4029" actId="478"/>
          <ac:picMkLst>
            <pc:docMk/>
            <pc:sldMk cId="3478093211" sldId="10334"/>
            <ac:picMk id="15" creationId="{B5DDD22A-DEDF-4CEB-BA1D-74A31F2492FE}"/>
          </ac:picMkLst>
        </pc:picChg>
        <pc:picChg chg="add del mod topLvl">
          <ac:chgData name="Chris Huntingford (POWER PLATFORM)" userId="ca21fdc5-a129-4c69-bbf3-257923dd10d2" providerId="ADAL" clId="{3162E07E-6665-4E57-837A-7BD56144007F}" dt="2020-04-16T10:39:37.039" v="4005" actId="478"/>
          <ac:picMkLst>
            <pc:docMk/>
            <pc:sldMk cId="3478093211" sldId="10334"/>
            <ac:picMk id="17" creationId="{6E3DF63D-391B-45C9-A183-95770432D05D}"/>
          </ac:picMkLst>
        </pc:picChg>
        <pc:picChg chg="add del mod topLvl">
          <ac:chgData name="Chris Huntingford (POWER PLATFORM)" userId="ca21fdc5-a129-4c69-bbf3-257923dd10d2" providerId="ADAL" clId="{3162E07E-6665-4E57-837A-7BD56144007F}" dt="2020-04-22T20:34:02.036" v="4180" actId="478"/>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4-22T20:28:02.023" v="4170" actId="1076"/>
          <ac:picMkLst>
            <pc:docMk/>
            <pc:sldMk cId="3478093211" sldId="10334"/>
            <ac:picMk id="20" creationId="{E9A48379-3B5B-44B8-A0EF-E6D2538F07AF}"/>
          </ac:picMkLst>
        </pc:picChg>
        <pc:picChg chg="add del mod topLvl">
          <ac:chgData name="Chris Huntingford (POWER PLATFORM)" userId="ca21fdc5-a129-4c69-bbf3-257923dd10d2" providerId="ADAL" clId="{3162E07E-6665-4E57-837A-7BD56144007F}" dt="2020-04-22T20:23:03.129" v="4155" actId="478"/>
          <ac:picMkLst>
            <pc:docMk/>
            <pc:sldMk cId="3478093211" sldId="10334"/>
            <ac:picMk id="21" creationId="{0F68CA45-06BB-4070-ACD7-050E43182AD2}"/>
          </ac:picMkLst>
        </pc:picChg>
        <pc:picChg chg="add mod">
          <ac:chgData name="Chris Huntingford (POWER PLATFORM)" userId="ca21fdc5-a129-4c69-bbf3-257923dd10d2" providerId="ADAL" clId="{3162E07E-6665-4E57-837A-7BD56144007F}" dt="2020-04-16T10:41:05.688" v="4015" actId="1076"/>
          <ac:picMkLst>
            <pc:docMk/>
            <pc:sldMk cId="3478093211" sldId="10334"/>
            <ac:picMk id="24" creationId="{8D1741FC-F49E-4B5B-8241-2CCE8864FFE4}"/>
          </ac:picMkLst>
        </pc:picChg>
        <pc:picChg chg="del mod topLvl">
          <ac:chgData name="Chris Huntingford (POWER PLATFORM)" userId="ca21fdc5-a129-4c69-bbf3-257923dd10d2" providerId="ADAL" clId="{3162E07E-6665-4E57-837A-7BD56144007F}" dt="2020-02-05T12:19:59.407" v="608" actId="478"/>
          <ac:picMkLst>
            <pc:docMk/>
            <pc:sldMk cId="3478093211" sldId="10334"/>
            <ac:picMk id="24" creationId="{9895B011-6B79-4F05-8D2A-A4C103D3BCF8}"/>
          </ac:picMkLst>
        </pc:picChg>
        <pc:picChg chg="add del mod topLvl">
          <ac:chgData name="Chris Huntingford (POWER PLATFORM)" userId="ca21fdc5-a129-4c69-bbf3-257923dd10d2" providerId="ADAL" clId="{3162E07E-6665-4E57-837A-7BD56144007F}" dt="2020-04-16T10:39:39.280" v="4006" actId="478"/>
          <ac:picMkLst>
            <pc:docMk/>
            <pc:sldMk cId="3478093211" sldId="10334"/>
            <ac:picMk id="26" creationId="{48B7387E-3E2A-41A2-A7D3-D2F23679F2A4}"/>
          </ac:picMkLst>
        </pc:picChg>
        <pc:picChg chg="add mod">
          <ac:chgData name="Chris Huntingford (POWER PLATFORM)" userId="ca21fdc5-a129-4c69-bbf3-257923dd10d2" providerId="ADAL" clId="{3162E07E-6665-4E57-837A-7BD56144007F}" dt="2020-04-22T20:33:56.278" v="4179" actId="1076"/>
          <ac:picMkLst>
            <pc:docMk/>
            <pc:sldMk cId="3478093211" sldId="10334"/>
            <ac:picMk id="26" creationId="{A9CEEF10-FA93-4CF2-BD2C-FCBD5F65BFD6}"/>
          </ac:picMkLst>
        </pc:picChg>
        <pc:picChg chg="del topLvl">
          <ac:chgData name="Chris Huntingford (POWER PLATFORM)" userId="ca21fdc5-a129-4c69-bbf3-257923dd10d2" providerId="ADAL" clId="{3162E07E-6665-4E57-837A-7BD56144007F}" dt="2020-02-05T12:21:53.281" v="685" actId="478"/>
          <ac:picMkLst>
            <pc:docMk/>
            <pc:sldMk cId="3478093211" sldId="10334"/>
            <ac:picMk id="30" creationId="{4E4376F3-D1B1-4CB7-9396-F7A200B7ECD6}"/>
          </ac:picMkLst>
        </pc:picChg>
        <pc:picChg chg="add mod">
          <ac:chgData name="Chris Huntingford (POWER PLATFORM)" userId="ca21fdc5-a129-4c69-bbf3-257923dd10d2" providerId="ADAL" clId="{3162E07E-6665-4E57-837A-7BD56144007F}" dt="2020-04-15T13:06:47.630" v="1980"/>
          <ac:picMkLst>
            <pc:docMk/>
            <pc:sldMk cId="3478093211" sldId="10334"/>
            <ac:picMk id="30" creationId="{FBE3776F-7FB1-41B1-ADBD-339CD4A9E9ED}"/>
          </ac:picMkLst>
        </pc:picChg>
        <pc:picChg chg="add mod">
          <ac:chgData name="Chris Huntingford (POWER PLATFORM)" userId="ca21fdc5-a129-4c69-bbf3-257923dd10d2" providerId="ADAL" clId="{3162E07E-6665-4E57-837A-7BD56144007F}" dt="2020-04-16T10:42:21.087" v="4028" actId="1036"/>
          <ac:picMkLst>
            <pc:docMk/>
            <pc:sldMk cId="3478093211" sldId="10334"/>
            <ac:picMk id="31" creationId="{39E57F7B-2294-4855-9BD7-EED68B4BAD68}"/>
          </ac:picMkLst>
        </pc:picChg>
        <pc:picChg chg="add del mod topLvl">
          <ac:chgData name="Chris Huntingford (POWER PLATFORM)" userId="ca21fdc5-a129-4c69-bbf3-257923dd10d2" providerId="ADAL" clId="{3162E07E-6665-4E57-837A-7BD56144007F}" dt="2020-04-22T20:37:15.004" v="4190" actId="478"/>
          <ac:picMkLst>
            <pc:docMk/>
            <pc:sldMk cId="3478093211" sldId="10334"/>
            <ac:picMk id="32" creationId="{E403A44B-6F09-44C7-BF05-534E4C641B79}"/>
          </ac:picMkLst>
        </pc:picChg>
        <pc:picChg chg="add mod">
          <ac:chgData name="Chris Huntingford (POWER PLATFORM)" userId="ca21fdc5-a129-4c69-bbf3-257923dd10d2" providerId="ADAL" clId="{3162E07E-6665-4E57-837A-7BD56144007F}" dt="2020-04-22T20:37:12.257" v="4189" actId="1076"/>
          <ac:picMkLst>
            <pc:docMk/>
            <pc:sldMk cId="3478093211" sldId="10334"/>
            <ac:picMk id="34" creationId="{C5D0A659-63EB-4636-9C36-BAA1479822FF}"/>
          </ac:picMkLst>
        </pc:picChg>
        <pc:picChg chg="add mod">
          <ac:chgData name="Chris Huntingford (POWER PLATFORM)" userId="ca21fdc5-a129-4c69-bbf3-257923dd10d2" providerId="ADAL" clId="{3162E07E-6665-4E57-837A-7BD56144007F}" dt="2020-04-16T10:48:14.918" v="4038" actId="1076"/>
          <ac:picMkLst>
            <pc:docMk/>
            <pc:sldMk cId="3478093211" sldId="10334"/>
            <ac:picMk id="35" creationId="{511C17EB-1019-4DEF-A7A1-72FE1A27937A}"/>
          </ac:picMkLst>
        </pc:picChg>
        <pc:picChg chg="add mod">
          <ac:chgData name="Chris Huntingford (POWER PLATFORM)" userId="ca21fdc5-a129-4c69-bbf3-257923dd10d2" providerId="ADAL" clId="{3162E07E-6665-4E57-837A-7BD56144007F}" dt="2020-04-22T20:41:00.412" v="4198" actId="1076"/>
          <ac:picMkLst>
            <pc:docMk/>
            <pc:sldMk cId="3478093211" sldId="10334"/>
            <ac:picMk id="37" creationId="{BCC0A74B-6A90-46BE-8E18-3A13E6BBBA73}"/>
          </ac:picMkLst>
        </pc:picChg>
      </pc:sldChg>
      <pc:sldChg chg="del">
        <pc:chgData name="Chris Huntingford (POWER PLATFORM)" userId="ca21fdc5-a129-4c69-bbf3-257923dd10d2" providerId="ADAL" clId="{3162E07E-6665-4E57-837A-7BD56144007F}" dt="2020-04-15T12:44:49.807" v="1951" actId="47"/>
        <pc:sldMkLst>
          <pc:docMk/>
          <pc:sldMk cId="1331828901" sldId="2076136517"/>
        </pc:sldMkLst>
      </pc:sldChg>
      <pc:sldChg chg="del">
        <pc:chgData name="Chris Huntingford (POWER PLATFORM)" userId="ca21fdc5-a129-4c69-bbf3-257923dd10d2" providerId="ADAL" clId="{3162E07E-6665-4E57-837A-7BD56144007F}" dt="2020-04-15T12:43:35.634" v="1940" actId="47"/>
        <pc:sldMkLst>
          <pc:docMk/>
          <pc:sldMk cId="1216170123" sldId="2076136524"/>
        </pc:sldMkLst>
      </pc:sldChg>
      <pc:sldChg chg="del">
        <pc:chgData name="Chris Huntingford (POWER PLATFORM)" userId="ca21fdc5-a129-4c69-bbf3-257923dd10d2" providerId="ADAL" clId="{3162E07E-6665-4E57-837A-7BD56144007F}" dt="2020-04-15T12:44:47.451" v="1948" actId="47"/>
        <pc:sldMkLst>
          <pc:docMk/>
          <pc:sldMk cId="2042377855" sldId="2076136561"/>
        </pc:sldMkLst>
      </pc:sldChg>
      <pc:sldChg chg="del">
        <pc:chgData name="Chris Huntingford (POWER PLATFORM)" userId="ca21fdc5-a129-4c69-bbf3-257923dd10d2" providerId="ADAL" clId="{3162E07E-6665-4E57-837A-7BD56144007F}" dt="2020-04-15T12:44:48.397" v="1949" actId="47"/>
        <pc:sldMkLst>
          <pc:docMk/>
          <pc:sldMk cId="2319452159" sldId="2076136562"/>
        </pc:sldMkLst>
      </pc:sldChg>
      <pc:sldChg chg="del">
        <pc:chgData name="Chris Huntingford (POWER PLATFORM)" userId="ca21fdc5-a129-4c69-bbf3-257923dd10d2" providerId="ADAL" clId="{3162E07E-6665-4E57-837A-7BD56144007F}" dt="2020-04-15T12:44:54.831" v="1957" actId="47"/>
        <pc:sldMkLst>
          <pc:docMk/>
          <pc:sldMk cId="2014765308" sldId="2076136563"/>
        </pc:sldMkLst>
      </pc:sldChg>
      <pc:sldChg chg="del">
        <pc:chgData name="Chris Huntingford (POWER PLATFORM)" userId="ca21fdc5-a129-4c69-bbf3-257923dd10d2" providerId="ADAL" clId="{3162E07E-6665-4E57-837A-7BD56144007F}" dt="2020-04-15T12:44:49.041" v="1950" actId="47"/>
        <pc:sldMkLst>
          <pc:docMk/>
          <pc:sldMk cId="1126133640" sldId="2076136969"/>
        </pc:sldMkLst>
      </pc:sldChg>
      <pc:sldChg chg="del ord">
        <pc:chgData name="Chris Huntingford (POWER PLATFORM)" userId="ca21fdc5-a129-4c69-bbf3-257923dd10d2" providerId="ADAL" clId="{3162E07E-6665-4E57-837A-7BD56144007F}" dt="2020-04-15T13:07:08.016" v="1982" actId="47"/>
        <pc:sldMkLst>
          <pc:docMk/>
          <pc:sldMk cId="755456385" sldId="2076136971"/>
        </pc:sldMkLst>
      </pc:sldChg>
      <pc:sldChg chg="ord">
        <pc:chgData name="Chris Huntingford (POWER PLATFORM)" userId="ca21fdc5-a129-4c69-bbf3-257923dd10d2" providerId="ADAL" clId="{3162E07E-6665-4E57-837A-7BD56144007F}" dt="2020-04-15T13:06:29.851" v="1977"/>
        <pc:sldMkLst>
          <pc:docMk/>
          <pc:sldMk cId="503167569" sldId="2076137153"/>
        </pc:sldMkLst>
      </pc:sldChg>
      <pc:sldChg chg="addSp delSp modSp add del mod ord">
        <pc:chgData name="Chris Huntingford (POWER PLATFORM)" userId="ca21fdc5-a129-4c69-bbf3-257923dd10d2" providerId="ADAL" clId="{3162E07E-6665-4E57-837A-7BD56144007F}" dt="2020-04-15T13:07:31.117" v="1985" actId="4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sldChg chg="addSp delSp modSp add mod setBg">
        <pc:chgData name="Chris Huntingford (POWER PLATFORM)" userId="ca21fdc5-a129-4c69-bbf3-257923dd10d2" providerId="ADAL" clId="{3162E07E-6665-4E57-837A-7BD56144007F}" dt="2020-04-15T12:30:10.152" v="1116" actId="1076"/>
        <pc:sldMkLst>
          <pc:docMk/>
          <pc:sldMk cId="2185636173" sldId="2076137166"/>
        </pc:sldMkLst>
        <pc:spChg chg="mod">
          <ac:chgData name="Chris Huntingford (POWER PLATFORM)" userId="ca21fdc5-a129-4c69-bbf3-257923dd10d2" providerId="ADAL" clId="{3162E07E-6665-4E57-837A-7BD56144007F}" dt="2020-04-15T12:28:20.118" v="1089" actId="14100"/>
          <ac:spMkLst>
            <pc:docMk/>
            <pc:sldMk cId="2185636173" sldId="2076137166"/>
            <ac:spMk id="2" creationId="{DE8582C8-9E7D-4956-AEEA-D61D450859BF}"/>
          </ac:spMkLst>
        </pc:spChg>
        <pc:spChg chg="add mod">
          <ac:chgData name="Chris Huntingford (POWER PLATFORM)" userId="ca21fdc5-a129-4c69-bbf3-257923dd10d2" providerId="ADAL" clId="{3162E07E-6665-4E57-837A-7BD56144007F}" dt="2020-04-15T12:30:10.152" v="1116" actId="1076"/>
          <ac:spMkLst>
            <pc:docMk/>
            <pc:sldMk cId="2185636173" sldId="2076137166"/>
            <ac:spMk id="9" creationId="{003A073F-70EC-4E0C-B2CD-4E4694F38B07}"/>
          </ac:spMkLst>
        </pc:spChg>
        <pc:spChg chg="del">
          <ac:chgData name="Chris Huntingford (POWER PLATFORM)" userId="ca21fdc5-a129-4c69-bbf3-257923dd10d2" providerId="ADAL" clId="{3162E07E-6665-4E57-837A-7BD56144007F}" dt="2020-02-06T09:28:08.451" v="1047"/>
          <ac:spMkLst>
            <pc:docMk/>
            <pc:sldMk cId="2185636173" sldId="2076137166"/>
            <ac:spMk id="10" creationId="{0BC9EFE1-D8CB-4668-9980-DB108327A794}"/>
          </ac:spMkLst>
        </pc:spChg>
        <pc:spChg chg="del">
          <ac:chgData name="Chris Huntingford (POWER PLATFORM)" userId="ca21fdc5-a129-4c69-bbf3-257923dd10d2" providerId="ADAL" clId="{3162E07E-6665-4E57-837A-7BD56144007F}" dt="2020-02-06T09:28:08.451" v="1047"/>
          <ac:spMkLst>
            <pc:docMk/>
            <pc:sldMk cId="2185636173" sldId="2076137166"/>
            <ac:spMk id="14" creationId="{77DA6D33-2D62-458C-BF5D-DBF612FD557E}"/>
          </ac:spMkLst>
        </pc:spChg>
        <pc:picChg chg="add mod">
          <ac:chgData name="Chris Huntingford (POWER PLATFORM)" userId="ca21fdc5-a129-4c69-bbf3-257923dd10d2" providerId="ADAL" clId="{3162E07E-6665-4E57-837A-7BD56144007F}" dt="2020-04-15T12:27:26.495" v="1071" actId="1076"/>
          <ac:picMkLst>
            <pc:docMk/>
            <pc:sldMk cId="2185636173" sldId="2076137166"/>
            <ac:picMk id="4" creationId="{6EBDF2A9-101F-4D93-AAA1-A7874264E626}"/>
          </ac:picMkLst>
        </pc:picChg>
        <pc:picChg chg="del">
          <ac:chgData name="Chris Huntingford (POWER PLATFORM)" userId="ca21fdc5-a129-4c69-bbf3-257923dd10d2" providerId="ADAL" clId="{3162E07E-6665-4E57-837A-7BD56144007F}" dt="2020-04-15T12:19:45.159" v="1063" actId="478"/>
          <ac:picMkLst>
            <pc:docMk/>
            <pc:sldMk cId="2185636173" sldId="2076137166"/>
            <ac:picMk id="7" creationId="{E41B2B67-EB8C-4B12-9A82-75EE090A2B6D}"/>
          </ac:picMkLst>
        </pc:picChg>
        <pc:picChg chg="add mod">
          <ac:chgData name="Chris Huntingford (POWER PLATFORM)" userId="ca21fdc5-a129-4c69-bbf3-257923dd10d2" providerId="ADAL" clId="{3162E07E-6665-4E57-837A-7BD56144007F}" dt="2020-04-15T12:27:45.751" v="1078" actId="1076"/>
          <ac:picMkLst>
            <pc:docMk/>
            <pc:sldMk cId="2185636173" sldId="2076137166"/>
            <ac:picMk id="8" creationId="{3BAE8397-E55C-4F17-9C9E-37561C03C34C}"/>
          </ac:picMkLst>
        </pc:picChg>
        <pc:picChg chg="del">
          <ac:chgData name="Chris Huntingford (POWER PLATFORM)" userId="ca21fdc5-a129-4c69-bbf3-257923dd10d2" providerId="ADAL" clId="{3162E07E-6665-4E57-837A-7BD56144007F}" dt="2020-02-06T09:28:08.451" v="1047"/>
          <ac:picMkLst>
            <pc:docMk/>
            <pc:sldMk cId="2185636173" sldId="2076137166"/>
            <ac:picMk id="12" creationId="{7CBAE1BD-B8E4-4029-8AA2-C77E4FED9864}"/>
          </ac:picMkLst>
        </pc:picChg>
      </pc:sldChg>
      <pc:sldChg chg="addSp add del ord modNotesTx">
        <pc:chgData name="Chris Huntingford (POWER PLATFORM)" userId="ca21fdc5-a129-4c69-bbf3-257923dd10d2" providerId="ADAL" clId="{3162E07E-6665-4E57-837A-7BD56144007F}" dt="2020-04-22T20:12:50.452" v="4148" actId="47"/>
        <pc:sldMkLst>
          <pc:docMk/>
          <pc:sldMk cId="2248864961" sldId="2076137167"/>
        </pc:sldMkLst>
        <pc:picChg chg="add">
          <ac:chgData name="Chris Huntingford (POWER PLATFORM)" userId="ca21fdc5-a129-4c69-bbf3-257923dd10d2" providerId="ADAL" clId="{3162E07E-6665-4E57-837A-7BD56144007F}" dt="2020-02-06T09:29:13.632" v="1049"/>
          <ac:picMkLst>
            <pc:docMk/>
            <pc:sldMk cId="2248864961" sldId="2076137167"/>
            <ac:picMk id="2050" creationId="{406BBFA9-D749-44FB-B758-79FCCAE2C397}"/>
          </ac:picMkLst>
        </pc:picChg>
      </pc:sldChg>
      <pc:sldChg chg="addSp delSp modSp add mod modShow">
        <pc:chgData name="Chris Huntingford (POWER PLATFORM)" userId="ca21fdc5-a129-4c69-bbf3-257923dd10d2" providerId="ADAL" clId="{3162E07E-6665-4E57-837A-7BD56144007F}" dt="2020-04-20T12:25:41.620" v="4145" actId="729"/>
        <pc:sldMkLst>
          <pc:docMk/>
          <pc:sldMk cId="2367804649" sldId="2076137168"/>
        </pc:sldMkLst>
        <pc:spChg chg="mod">
          <ac:chgData name="Chris Huntingford (POWER PLATFORM)" userId="ca21fdc5-a129-4c69-bbf3-257923dd10d2" providerId="ADAL" clId="{3162E07E-6665-4E57-837A-7BD56144007F}" dt="2020-04-15T12:33:21.955" v="1159" actId="20577"/>
          <ac:spMkLst>
            <pc:docMk/>
            <pc:sldMk cId="2367804649" sldId="2076137168"/>
            <ac:spMk id="2" creationId="{8BEAC48B-0406-458D-BAEB-406C6A43FA08}"/>
          </ac:spMkLst>
        </pc:spChg>
        <pc:spChg chg="del mod">
          <ac:chgData name="Chris Huntingford (POWER PLATFORM)" userId="ca21fdc5-a129-4c69-bbf3-257923dd10d2" providerId="ADAL" clId="{3162E07E-6665-4E57-837A-7BD56144007F}" dt="2020-04-15T12:37:57.533" v="1463" actId="478"/>
          <ac:spMkLst>
            <pc:docMk/>
            <pc:sldMk cId="2367804649" sldId="2076137168"/>
            <ac:spMk id="3" creationId="{0C10470C-6D8F-4B2F-AED5-FA3E8C513686}"/>
          </ac:spMkLst>
        </pc:spChg>
        <pc:spChg chg="add del mod">
          <ac:chgData name="Chris Huntingford (POWER PLATFORM)" userId="ca21fdc5-a129-4c69-bbf3-257923dd10d2" providerId="ADAL" clId="{3162E07E-6665-4E57-837A-7BD56144007F}" dt="2020-04-15T12:38:00.115" v="1464" actId="478"/>
          <ac:spMkLst>
            <pc:docMk/>
            <pc:sldMk cId="2367804649" sldId="2076137168"/>
            <ac:spMk id="7" creationId="{ED5420F2-4A6F-4677-B92D-72459F266FAE}"/>
          </ac:spMkLst>
        </pc:spChg>
        <pc:graphicFrameChg chg="add mod modGraphic">
          <ac:chgData name="Chris Huntingford (POWER PLATFORM)" userId="ca21fdc5-a129-4c69-bbf3-257923dd10d2" providerId="ADAL" clId="{3162E07E-6665-4E57-837A-7BD56144007F}" dt="2020-04-20T12:21:16.791" v="4048" actId="20577"/>
          <ac:graphicFrameMkLst>
            <pc:docMk/>
            <pc:sldMk cId="2367804649" sldId="2076137168"/>
            <ac:graphicFrameMk id="4" creationId="{0FF57792-0DC5-419E-9F50-EBA5DAD1FF8C}"/>
          </ac:graphicFrameMkLst>
        </pc:graphicFrameChg>
      </pc:sldChg>
      <pc:sldChg chg="add">
        <pc:chgData name="Chris Huntingford (POWER PLATFORM)" userId="ca21fdc5-a129-4c69-bbf3-257923dd10d2" providerId="ADAL" clId="{3162E07E-6665-4E57-837A-7BD56144007F}" dt="2020-04-15T12:40:09.322" v="1470" actId="22"/>
        <pc:sldMkLst>
          <pc:docMk/>
          <pc:sldMk cId="49616285" sldId="2076137169"/>
        </pc:sldMkLst>
      </pc:sldChg>
      <pc:sldChg chg="add modNotesTx">
        <pc:chgData name="Chris Huntingford (POWER PLATFORM)" userId="ca21fdc5-a129-4c69-bbf3-257923dd10d2" providerId="ADAL" clId="{3162E07E-6665-4E57-837A-7BD56144007F}" dt="2020-04-15T12:42:44.765" v="1937" actId="20577"/>
        <pc:sldMkLst>
          <pc:docMk/>
          <pc:sldMk cId="3248026230" sldId="2076137170"/>
        </pc:sldMkLst>
      </pc:sldChg>
      <pc:sldChg chg="add">
        <pc:chgData name="Chris Huntingford (POWER PLATFORM)" userId="ca21fdc5-a129-4c69-bbf3-257923dd10d2" providerId="ADAL" clId="{3162E07E-6665-4E57-837A-7BD56144007F}" dt="2020-04-15T12:40:09.322" v="1470" actId="22"/>
        <pc:sldMkLst>
          <pc:docMk/>
          <pc:sldMk cId="2181830556" sldId="2076137171"/>
        </pc:sldMkLst>
      </pc:sldChg>
      <pc:sldChg chg="add">
        <pc:chgData name="Chris Huntingford (POWER PLATFORM)" userId="ca21fdc5-a129-4c69-bbf3-257923dd10d2" providerId="ADAL" clId="{3162E07E-6665-4E57-837A-7BD56144007F}" dt="2020-04-15T12:40:09.322" v="1470" actId="22"/>
        <pc:sldMkLst>
          <pc:docMk/>
          <pc:sldMk cId="981187072" sldId="2076137172"/>
        </pc:sldMkLst>
      </pc:sldChg>
      <pc:sldChg chg="modSp add">
        <pc:chgData name="Chris Huntingford (POWER PLATFORM)" userId="ca21fdc5-a129-4c69-bbf3-257923dd10d2" providerId="ADAL" clId="{3162E07E-6665-4E57-837A-7BD56144007F}" dt="2020-04-15T12:44:32.002" v="1947" actId="20577"/>
        <pc:sldMkLst>
          <pc:docMk/>
          <pc:sldMk cId="2041422452" sldId="2076137173"/>
        </pc:sldMkLst>
        <pc:spChg chg="mod">
          <ac:chgData name="Chris Huntingford (POWER PLATFORM)" userId="ca21fdc5-a129-4c69-bbf3-257923dd10d2" providerId="ADAL" clId="{3162E07E-6665-4E57-837A-7BD56144007F}" dt="2020-04-15T12:44:32.002" v="1947" actId="20577"/>
          <ac:spMkLst>
            <pc:docMk/>
            <pc:sldMk cId="2041422452" sldId="2076137173"/>
            <ac:spMk id="416" creationId="{002E5794-871F-40C2-A1EB-EE7F9D137F08}"/>
          </ac:spMkLst>
        </pc:spChg>
      </pc:sldChg>
      <pc:sldChg chg="add">
        <pc:chgData name="Chris Huntingford (POWER PLATFORM)" userId="ca21fdc5-a129-4c69-bbf3-257923dd10d2" providerId="ADAL" clId="{3162E07E-6665-4E57-837A-7BD56144007F}" dt="2020-04-15T12:44:21.765" v="1941" actId="22"/>
        <pc:sldMkLst>
          <pc:docMk/>
          <pc:sldMk cId="3018520063" sldId="2076137174"/>
        </pc:sldMkLst>
      </pc:sldChg>
      <pc:sldChg chg="add">
        <pc:chgData name="Chris Huntingford (POWER PLATFORM)" userId="ca21fdc5-a129-4c69-bbf3-257923dd10d2" providerId="ADAL" clId="{3162E07E-6665-4E57-837A-7BD56144007F}" dt="2020-04-15T12:45:16.032" v="1958" actId="22"/>
        <pc:sldMkLst>
          <pc:docMk/>
          <pc:sldMk cId="1316624059" sldId="2076137175"/>
        </pc:sldMkLst>
      </pc:sldChg>
      <pc:sldChg chg="add">
        <pc:chgData name="Chris Huntingford (POWER PLATFORM)" userId="ca21fdc5-a129-4c69-bbf3-257923dd10d2" providerId="ADAL" clId="{3162E07E-6665-4E57-837A-7BD56144007F}" dt="2020-04-15T12:45:39.230" v="1960" actId="22"/>
        <pc:sldMkLst>
          <pc:docMk/>
          <pc:sldMk cId="2777382488" sldId="2076137176"/>
        </pc:sldMkLst>
      </pc:sldChg>
      <pc:sldChg chg="add">
        <pc:chgData name="Chris Huntingford (POWER PLATFORM)" userId="ca21fdc5-a129-4c69-bbf3-257923dd10d2" providerId="ADAL" clId="{3162E07E-6665-4E57-837A-7BD56144007F}" dt="2020-04-15T12:53:49.648" v="1961" actId="22"/>
        <pc:sldMkLst>
          <pc:docMk/>
          <pc:sldMk cId="3190594652" sldId="2076137177"/>
        </pc:sldMkLst>
      </pc:sldChg>
      <pc:sldChg chg="add ord">
        <pc:chgData name="Chris Huntingford (POWER PLATFORM)" userId="ca21fdc5-a129-4c69-bbf3-257923dd10d2" providerId="ADAL" clId="{3162E07E-6665-4E57-837A-7BD56144007F}" dt="2020-04-22T20:10:52.516" v="4147"/>
        <pc:sldMkLst>
          <pc:docMk/>
          <pc:sldMk cId="2197475078" sldId="2076137178"/>
        </pc:sldMkLst>
      </pc:sldChg>
      <pc:sldChg chg="add">
        <pc:chgData name="Chris Huntingford (POWER PLATFORM)" userId="ca21fdc5-a129-4c69-bbf3-257923dd10d2" providerId="ADAL" clId="{3162E07E-6665-4E57-837A-7BD56144007F}" dt="2020-04-15T13:04:56.435" v="1970" actId="22"/>
        <pc:sldMkLst>
          <pc:docMk/>
          <pc:sldMk cId="2006733278" sldId="2076137179"/>
        </pc:sldMkLst>
      </pc:sldChg>
      <pc:sldChg chg="add">
        <pc:chgData name="Chris Huntingford (POWER PLATFORM)" userId="ca21fdc5-a129-4c69-bbf3-257923dd10d2" providerId="ADAL" clId="{3162E07E-6665-4E57-837A-7BD56144007F}" dt="2020-04-15T13:04:56.435" v="1970" actId="22"/>
        <pc:sldMkLst>
          <pc:docMk/>
          <pc:sldMk cId="1881103053" sldId="2076137180"/>
        </pc:sldMkLst>
      </pc:sldChg>
      <pc:sldChg chg="add">
        <pc:chgData name="Chris Huntingford (POWER PLATFORM)" userId="ca21fdc5-a129-4c69-bbf3-257923dd10d2" providerId="ADAL" clId="{3162E07E-6665-4E57-837A-7BD56144007F}" dt="2020-04-15T13:04:56.435" v="1970" actId="22"/>
        <pc:sldMkLst>
          <pc:docMk/>
          <pc:sldMk cId="3746436074" sldId="2076137181"/>
        </pc:sldMkLst>
      </pc:sldChg>
      <pc:sldChg chg="add">
        <pc:chgData name="Chris Huntingford (POWER PLATFORM)" userId="ca21fdc5-a129-4c69-bbf3-257923dd10d2" providerId="ADAL" clId="{3162E07E-6665-4E57-837A-7BD56144007F}" dt="2020-04-15T13:06:03.721" v="1973" actId="22"/>
        <pc:sldMkLst>
          <pc:docMk/>
          <pc:sldMk cId="533077902" sldId="2076137182"/>
        </pc:sldMkLst>
      </pc:sldChg>
      <pc:sldChg chg="modSp add mod">
        <pc:chgData name="Chris Huntingford (POWER PLATFORM)" userId="ca21fdc5-a129-4c69-bbf3-257923dd10d2" providerId="ADAL" clId="{3162E07E-6665-4E57-837A-7BD56144007F}" dt="2020-04-22T20:16:10.844" v="4153" actId="1076"/>
        <pc:sldMkLst>
          <pc:docMk/>
          <pc:sldMk cId="2028168318" sldId="2076137183"/>
        </pc:sldMkLst>
        <pc:spChg chg="mod">
          <ac:chgData name="Chris Huntingford (POWER PLATFORM)" userId="ca21fdc5-a129-4c69-bbf3-257923dd10d2" providerId="ADAL" clId="{3162E07E-6665-4E57-837A-7BD56144007F}" dt="2020-04-22T20:16:10.844" v="4153" actId="1076"/>
          <ac:spMkLst>
            <pc:docMk/>
            <pc:sldMk cId="2028168318" sldId="2076137183"/>
            <ac:spMk id="3" creationId="{00B377EE-C3A2-4332-B3A1-29C0A299A448}"/>
          </ac:spMkLst>
        </pc:spChg>
        <pc:spChg chg="mod">
          <ac:chgData name="Chris Huntingford (POWER PLATFORM)" userId="ca21fdc5-a129-4c69-bbf3-257923dd10d2" providerId="ADAL" clId="{3162E07E-6665-4E57-837A-7BD56144007F}" dt="2020-04-20T12:07:38.438" v="4042" actId="15"/>
          <ac:spMkLst>
            <pc:docMk/>
            <pc:sldMk cId="2028168318" sldId="2076137183"/>
            <ac:spMk id="20" creationId="{B017D690-4A10-499A-A9C6-0851058E91B7}"/>
          </ac:spMkLst>
        </pc:spChg>
      </pc:sldChg>
      <pc:sldChg chg="addSp delSp modSp add mod modNotesTx">
        <pc:chgData name="Chris Huntingford (POWER PLATFORM)" userId="ca21fdc5-a129-4c69-bbf3-257923dd10d2" providerId="ADAL" clId="{3162E07E-6665-4E57-837A-7BD56144007F}" dt="2020-04-22T20:15:51.481" v="4152" actId="1076"/>
        <pc:sldMkLst>
          <pc:docMk/>
          <pc:sldMk cId="2016623564" sldId="2076137184"/>
        </pc:sldMkLst>
        <pc:spChg chg="mod">
          <ac:chgData name="Chris Huntingford (POWER PLATFORM)" userId="ca21fdc5-a129-4c69-bbf3-257923dd10d2" providerId="ADAL" clId="{3162E07E-6665-4E57-837A-7BD56144007F}" dt="2020-04-16T08:18:20.774" v="3542" actId="20577"/>
          <ac:spMkLst>
            <pc:docMk/>
            <pc:sldMk cId="2016623564" sldId="2076137184"/>
            <ac:spMk id="2" creationId="{74D60CA8-CF31-42D5-9E41-CD9D72659ECD}"/>
          </ac:spMkLst>
        </pc:spChg>
        <pc:spChg chg="mod">
          <ac:chgData name="Chris Huntingford (POWER PLATFORM)" userId="ca21fdc5-a129-4c69-bbf3-257923dd10d2" providerId="ADAL" clId="{3162E07E-6665-4E57-837A-7BD56144007F}" dt="2020-04-16T09:28:26.478" v="3983" actId="1076"/>
          <ac:spMkLst>
            <pc:docMk/>
            <pc:sldMk cId="2016623564" sldId="2076137184"/>
            <ac:spMk id="11" creationId="{D189311A-C511-4F2A-B781-F77894700663}"/>
          </ac:spMkLst>
        </pc:spChg>
        <pc:spChg chg="mod">
          <ac:chgData name="Chris Huntingford (POWER PLATFORM)" userId="ca21fdc5-a129-4c69-bbf3-257923dd10d2" providerId="ADAL" clId="{3162E07E-6665-4E57-837A-7BD56144007F}" dt="2020-04-16T08:13:53.141" v="3025" actId="1076"/>
          <ac:spMkLst>
            <pc:docMk/>
            <pc:sldMk cId="2016623564" sldId="2076137184"/>
            <ac:spMk id="12" creationId="{DAEA64CB-6E00-4375-9F52-47D050E99E48}"/>
          </ac:spMkLst>
        </pc:spChg>
        <pc:spChg chg="mod ord">
          <ac:chgData name="Chris Huntingford (POWER PLATFORM)" userId="ca21fdc5-a129-4c69-bbf3-257923dd10d2" providerId="ADAL" clId="{3162E07E-6665-4E57-837A-7BD56144007F}" dt="2020-04-22T20:15:51.481" v="4152" actId="1076"/>
          <ac:spMkLst>
            <pc:docMk/>
            <pc:sldMk cId="2016623564" sldId="2076137184"/>
            <ac:spMk id="15" creationId="{64D83981-1862-48F8-9234-8A723E89ECFC}"/>
          </ac:spMkLst>
        </pc:spChg>
        <pc:picChg chg="add del mod">
          <ac:chgData name="Chris Huntingford (POWER PLATFORM)" userId="ca21fdc5-a129-4c69-bbf3-257923dd10d2" providerId="ADAL" clId="{3162E07E-6665-4E57-837A-7BD56144007F}" dt="2020-04-16T08:07:08.998" v="2916" actId="478"/>
          <ac:picMkLst>
            <pc:docMk/>
            <pc:sldMk cId="2016623564" sldId="2076137184"/>
            <ac:picMk id="3" creationId="{8CB52BB5-053E-45A1-AE80-67C2E8D27266}"/>
          </ac:picMkLst>
        </pc:picChg>
        <pc:picChg chg="add mod">
          <ac:chgData name="Chris Huntingford (POWER PLATFORM)" userId="ca21fdc5-a129-4c69-bbf3-257923dd10d2" providerId="ADAL" clId="{3162E07E-6665-4E57-837A-7BD56144007F}" dt="2020-04-16T09:28:21.879" v="3982" actId="1076"/>
          <ac:picMkLst>
            <pc:docMk/>
            <pc:sldMk cId="2016623564" sldId="2076137184"/>
            <ac:picMk id="9" creationId="{9835904F-5881-4B22-833B-7D73E7CC9E8C}"/>
          </ac:picMkLst>
        </pc:picChg>
        <pc:picChg chg="del mod">
          <ac:chgData name="Chris Huntingford (POWER PLATFORM)" userId="ca21fdc5-a129-4c69-bbf3-257923dd10d2" providerId="ADAL" clId="{3162E07E-6665-4E57-837A-7BD56144007F}" dt="2020-04-16T09:14:28.480" v="3543" actId="478"/>
          <ac:picMkLst>
            <pc:docMk/>
            <pc:sldMk cId="2016623564" sldId="2076137184"/>
            <ac:picMk id="16" creationId="{94D5F0A0-33FF-4268-BCF9-36278C4B311F}"/>
          </ac:picMkLst>
        </pc:picChg>
        <pc:picChg chg="add mod">
          <ac:chgData name="Chris Huntingford (POWER PLATFORM)" userId="ca21fdc5-a129-4c69-bbf3-257923dd10d2" providerId="ADAL" clId="{3162E07E-6665-4E57-837A-7BD56144007F}" dt="2020-04-16T09:30:30.078" v="3991" actId="1076"/>
          <ac:picMkLst>
            <pc:docMk/>
            <pc:sldMk cId="2016623564" sldId="2076137184"/>
            <ac:picMk id="19" creationId="{416BD2CA-8DB7-4CD3-A803-6306F9E63936}"/>
          </ac:picMkLst>
        </pc:picChg>
        <pc:picChg chg="del">
          <ac:chgData name="Chris Huntingford (POWER PLATFORM)" userId="ca21fdc5-a129-4c69-bbf3-257923dd10d2" providerId="ADAL" clId="{3162E07E-6665-4E57-837A-7BD56144007F}" dt="2020-04-16T09:30:53.374" v="3992" actId="478"/>
          <ac:picMkLst>
            <pc:docMk/>
            <pc:sldMk cId="2016623564" sldId="2076137184"/>
            <ac:picMk id="20" creationId="{7DF3B2BF-ACA6-4A95-8312-6EFA5F6A0D97}"/>
          </ac:picMkLst>
        </pc:picChg>
        <pc:picChg chg="del">
          <ac:chgData name="Chris Huntingford (POWER PLATFORM)" userId="ca21fdc5-a129-4c69-bbf3-257923dd10d2" providerId="ADAL" clId="{3162E07E-6665-4E57-837A-7BD56144007F}" dt="2020-04-16T08:06:59.989" v="2913" actId="478"/>
          <ac:picMkLst>
            <pc:docMk/>
            <pc:sldMk cId="2016623564" sldId="2076137184"/>
            <ac:picMk id="22" creationId="{6DDF31DC-AFEB-481D-A0BF-9307717DF1A5}"/>
          </ac:picMkLst>
        </pc:picChg>
        <pc:picChg chg="add mod">
          <ac:chgData name="Chris Huntingford (POWER PLATFORM)" userId="ca21fdc5-a129-4c69-bbf3-257923dd10d2" providerId="ADAL" clId="{3162E07E-6665-4E57-837A-7BD56144007F}" dt="2020-04-16T09:32:04.078" v="4004" actId="1076"/>
          <ac:picMkLst>
            <pc:docMk/>
            <pc:sldMk cId="2016623564" sldId="2076137184"/>
            <ac:picMk id="23" creationId="{D652A05C-8DF0-4ACF-9DDB-06E1A4E337AB}"/>
          </ac:picMkLst>
        </pc:picChg>
      </pc:sldChg>
      <pc:sldChg chg="add">
        <pc:chgData name="Chris Huntingford (POWER PLATFORM)" userId="ca21fdc5-a129-4c69-bbf3-257923dd10d2" providerId="ADAL" clId="{3162E07E-6665-4E57-837A-7BD56144007F}" dt="2020-04-15T13:06:03.721" v="1973" actId="22"/>
        <pc:sldMkLst>
          <pc:docMk/>
          <pc:sldMk cId="2047519450" sldId="2076137185"/>
        </pc:sldMkLst>
      </pc:sldChg>
      <pc:sldChg chg="add ord">
        <pc:chgData name="Chris Huntingford (POWER PLATFORM)" userId="ca21fdc5-a129-4c69-bbf3-257923dd10d2" providerId="ADAL" clId="{3162E07E-6665-4E57-837A-7BD56144007F}" dt="2020-04-15T13:06:29.851" v="1977"/>
        <pc:sldMkLst>
          <pc:docMk/>
          <pc:sldMk cId="3783111359" sldId="2076137186"/>
        </pc:sldMkLst>
      </pc:sldChg>
      <pc:sldChg chg="addSp delSp modSp new mod modClrScheme modShow chgLayout">
        <pc:chgData name="Chris Huntingford (POWER PLATFORM)" userId="ca21fdc5-a129-4c69-bbf3-257923dd10d2" providerId="ADAL" clId="{3162E07E-6665-4E57-837A-7BD56144007F}" dt="2020-04-22T20:22:51.102" v="4154" actId="729"/>
        <pc:sldMkLst>
          <pc:docMk/>
          <pc:sldMk cId="1046007577" sldId="2076137187"/>
        </pc:sldMkLst>
        <pc:spChg chg="del mod ord">
          <ac:chgData name="Chris Huntingford (POWER PLATFORM)" userId="ca21fdc5-a129-4c69-bbf3-257923dd10d2" providerId="ADAL" clId="{3162E07E-6665-4E57-837A-7BD56144007F}" dt="2020-04-15T13:09:42.093" v="2002" actId="700"/>
          <ac:spMkLst>
            <pc:docMk/>
            <pc:sldMk cId="1046007577" sldId="2076137187"/>
            <ac:spMk id="2" creationId="{923092EE-8901-4AA2-87C1-E6A8D46749F2}"/>
          </ac:spMkLst>
        </pc:spChg>
        <pc:spChg chg="del mod ord">
          <ac:chgData name="Chris Huntingford (POWER PLATFORM)" userId="ca21fdc5-a129-4c69-bbf3-257923dd10d2" providerId="ADAL" clId="{3162E07E-6665-4E57-837A-7BD56144007F}" dt="2020-04-15T13:09:42.093" v="2002" actId="700"/>
          <ac:spMkLst>
            <pc:docMk/>
            <pc:sldMk cId="1046007577" sldId="2076137187"/>
            <ac:spMk id="3" creationId="{B32BE0CB-5B82-4D63-8D1A-3EAE46A42C90}"/>
          </ac:spMkLst>
        </pc:spChg>
        <pc:spChg chg="add mod ord">
          <ac:chgData name="Chris Huntingford (POWER PLATFORM)" userId="ca21fdc5-a129-4c69-bbf3-257923dd10d2" providerId="ADAL" clId="{3162E07E-6665-4E57-837A-7BD56144007F}" dt="2020-04-15T13:10:08.076" v="2024" actId="700"/>
          <ac:spMkLst>
            <pc:docMk/>
            <pc:sldMk cId="1046007577" sldId="2076137187"/>
            <ac:spMk id="4" creationId="{2F54C0BE-1FC6-442E-86AE-C10877F81999}"/>
          </ac:spMkLst>
        </pc:spChg>
        <pc:spChg chg="add del mod ord">
          <ac:chgData name="Chris Huntingford (POWER PLATFORM)" userId="ca21fdc5-a129-4c69-bbf3-257923dd10d2" providerId="ADAL" clId="{3162E07E-6665-4E57-837A-7BD56144007F}" dt="2020-04-15T13:10:08.076" v="2024" actId="700"/>
          <ac:spMkLst>
            <pc:docMk/>
            <pc:sldMk cId="1046007577" sldId="2076137187"/>
            <ac:spMk id="5" creationId="{32882BC0-DC18-4841-9BA3-E783F8683C26}"/>
          </ac:spMkLst>
        </pc:spChg>
        <pc:spChg chg="add mod ord">
          <ac:chgData name="Chris Huntingford (POWER PLATFORM)" userId="ca21fdc5-a129-4c69-bbf3-257923dd10d2" providerId="ADAL" clId="{3162E07E-6665-4E57-837A-7BD56144007F}" dt="2020-04-15T13:11:33.313" v="2154" actId="20577"/>
          <ac:spMkLst>
            <pc:docMk/>
            <pc:sldMk cId="1046007577" sldId="2076137187"/>
            <ac:spMk id="6" creationId="{26A503F7-8765-4607-9EF0-DC4A750C44B4}"/>
          </ac:spMkLst>
        </pc:spChg>
        <pc:spChg chg="add del mod ord">
          <ac:chgData name="Chris Huntingford (POWER PLATFORM)" userId="ca21fdc5-a129-4c69-bbf3-257923dd10d2" providerId="ADAL" clId="{3162E07E-6665-4E57-837A-7BD56144007F}" dt="2020-04-15T13:10:47.338" v="2035" actId="478"/>
          <ac:spMkLst>
            <pc:docMk/>
            <pc:sldMk cId="1046007577" sldId="2076137187"/>
            <ac:spMk id="7" creationId="{6A198ACA-F312-4DF3-88DC-3904C63306A0}"/>
          </ac:spMkLst>
        </pc:spChg>
        <pc:spChg chg="add del mod ord">
          <ac:chgData name="Chris Huntingford (POWER PLATFORM)" userId="ca21fdc5-a129-4c69-bbf3-257923dd10d2" providerId="ADAL" clId="{3162E07E-6665-4E57-837A-7BD56144007F}" dt="2020-04-16T14:40:43.851" v="4040" actId="478"/>
          <ac:spMkLst>
            <pc:docMk/>
            <pc:sldMk cId="1046007577" sldId="2076137187"/>
            <ac:spMk id="8" creationId="{8220F9C4-57D8-4693-97CB-493E7CA6038C}"/>
          </ac:spMkLst>
        </pc:spChg>
        <pc:picChg chg="add del mod">
          <ac:chgData name="Chris Huntingford (POWER PLATFORM)" userId="ca21fdc5-a129-4c69-bbf3-257923dd10d2" providerId="ADAL" clId="{3162E07E-6665-4E57-837A-7BD56144007F}" dt="2020-04-15T13:10:43.667" v="2033" actId="931"/>
          <ac:picMkLst>
            <pc:docMk/>
            <pc:sldMk cId="1046007577" sldId="2076137187"/>
            <ac:picMk id="10" creationId="{A73826CA-DA48-4336-8076-A5B5F7292C9E}"/>
          </ac:picMkLst>
        </pc:picChg>
        <pc:picChg chg="add mod">
          <ac:chgData name="Chris Huntingford (POWER PLATFORM)" userId="ca21fdc5-a129-4c69-bbf3-257923dd10d2" providerId="ADAL" clId="{3162E07E-6665-4E57-837A-7BD56144007F}" dt="2020-04-15T13:11:01.472" v="2039" actId="1076"/>
          <ac:picMkLst>
            <pc:docMk/>
            <pc:sldMk cId="1046007577" sldId="2076137187"/>
            <ac:picMk id="12" creationId="{95AB91CF-C92C-4A8A-9399-555C3B4A2044}"/>
          </ac:picMkLst>
        </pc:picChg>
      </pc:sldChg>
      <pc:sldChg chg="addSp delSp modSp add mod">
        <pc:chgData name="Chris Huntingford (POWER PLATFORM)" userId="ca21fdc5-a129-4c69-bbf3-257923dd10d2" providerId="ADAL" clId="{3162E07E-6665-4E57-837A-7BD56144007F}" dt="2020-04-16T08:00:05.447" v="2630" actId="20577"/>
        <pc:sldMkLst>
          <pc:docMk/>
          <pc:sldMk cId="3885250925" sldId="2076137188"/>
        </pc:sldMkLst>
        <pc:spChg chg="mod">
          <ac:chgData name="Chris Huntingford (POWER PLATFORM)" userId="ca21fdc5-a129-4c69-bbf3-257923dd10d2" providerId="ADAL" clId="{3162E07E-6665-4E57-837A-7BD56144007F}" dt="2020-04-15T13:12:05.416" v="2173" actId="20577"/>
          <ac:spMkLst>
            <pc:docMk/>
            <pc:sldMk cId="3885250925" sldId="2076137188"/>
            <ac:spMk id="4" creationId="{2F54C0BE-1FC6-442E-86AE-C10877F81999}"/>
          </ac:spMkLst>
        </pc:spChg>
        <pc:spChg chg="mod">
          <ac:chgData name="Chris Huntingford (POWER PLATFORM)" userId="ca21fdc5-a129-4c69-bbf3-257923dd10d2" providerId="ADAL" clId="{3162E07E-6665-4E57-837A-7BD56144007F}" dt="2020-04-16T08:00:05.447" v="2630" actId="20577"/>
          <ac:spMkLst>
            <pc:docMk/>
            <pc:sldMk cId="3885250925" sldId="2076137188"/>
            <ac:spMk id="6" creationId="{26A503F7-8765-4607-9EF0-DC4A750C44B4}"/>
          </ac:spMkLst>
        </pc:spChg>
        <pc:spChg chg="del">
          <ac:chgData name="Chris Huntingford (POWER PLATFORM)" userId="ca21fdc5-a129-4c69-bbf3-257923dd10d2" providerId="ADAL" clId="{3162E07E-6665-4E57-837A-7BD56144007F}" dt="2020-04-15T13:12:09.313" v="2174" actId="478"/>
          <ac:spMkLst>
            <pc:docMk/>
            <pc:sldMk cId="3885250925" sldId="2076137188"/>
            <ac:spMk id="8" creationId="{8220F9C4-57D8-4693-97CB-493E7CA6038C}"/>
          </ac:spMkLst>
        </pc:spChg>
        <pc:picChg chg="add mod">
          <ac:chgData name="Chris Huntingford (POWER PLATFORM)" userId="ca21fdc5-a129-4c69-bbf3-257923dd10d2" providerId="ADAL" clId="{3162E07E-6665-4E57-837A-7BD56144007F}" dt="2020-04-15T13:12:59.911" v="2249" actId="1076"/>
          <ac:picMkLst>
            <pc:docMk/>
            <pc:sldMk cId="3885250925" sldId="2076137188"/>
            <ac:picMk id="3" creationId="{BC602D5A-F885-4D6C-A276-50128EAEA548}"/>
          </ac:picMkLst>
        </pc:picChg>
        <pc:picChg chg="del mod">
          <ac:chgData name="Chris Huntingford (POWER PLATFORM)" userId="ca21fdc5-a129-4c69-bbf3-257923dd10d2" providerId="ADAL" clId="{3162E07E-6665-4E57-837A-7BD56144007F}" dt="2020-04-15T13:12:58.321" v="2248" actId="478"/>
          <ac:picMkLst>
            <pc:docMk/>
            <pc:sldMk cId="3885250925" sldId="2076137188"/>
            <ac:picMk id="12" creationId="{95AB91CF-C92C-4A8A-9399-555C3B4A2044}"/>
          </ac:picMkLst>
        </pc:picChg>
      </pc:sldChg>
      <pc:sldChg chg="addSp delSp new del mod">
        <pc:chgData name="Chris Huntingford (POWER PLATFORM)" userId="ca21fdc5-a129-4c69-bbf3-257923dd10d2" providerId="ADAL" clId="{3162E07E-6665-4E57-837A-7BD56144007F}" dt="2020-04-22T20:42:52.680" v="4199" actId="47"/>
        <pc:sldMkLst>
          <pc:docMk/>
          <pc:sldMk cId="1996702607" sldId="2076137189"/>
        </pc:sldMkLst>
        <pc:spChg chg="add del">
          <ac:chgData name="Chris Huntingford (POWER PLATFORM)" userId="ca21fdc5-a129-4c69-bbf3-257923dd10d2" providerId="ADAL" clId="{3162E07E-6665-4E57-837A-7BD56144007F}" dt="2020-04-16T08:01:29.447" v="2634" actId="22"/>
          <ac:spMkLst>
            <pc:docMk/>
            <pc:sldMk cId="1996702607" sldId="2076137189"/>
            <ac:spMk id="3" creationId="{A061B052-81EC-4297-A0A7-60C0637AEAA8}"/>
          </ac:spMkLst>
        </pc:spChg>
        <pc:spChg chg="add">
          <ac:chgData name="Chris Huntingford (POWER PLATFORM)" userId="ca21fdc5-a129-4c69-bbf3-257923dd10d2" providerId="ADAL" clId="{3162E07E-6665-4E57-837A-7BD56144007F}" dt="2020-04-16T08:01:34.919" v="2635" actId="22"/>
          <ac:spMkLst>
            <pc:docMk/>
            <pc:sldMk cId="1996702607" sldId="2076137189"/>
            <ac:spMk id="5" creationId="{E536618A-6662-4B1A-9A27-5EBDDC7DBDD3}"/>
          </ac:spMkLst>
        </pc:spChg>
      </pc:sldChg>
      <pc:sldChg chg="modSp add mod">
        <pc:chgData name="Chris Huntingford (POWER PLATFORM)" userId="ca21fdc5-a129-4c69-bbf3-257923dd10d2" providerId="ADAL" clId="{3162E07E-6665-4E57-837A-7BD56144007F}" dt="2020-04-20T12:24:41.221" v="4144" actId="2165"/>
        <pc:sldMkLst>
          <pc:docMk/>
          <pc:sldMk cId="2860476999" sldId="2076137190"/>
        </pc:sldMkLst>
        <pc:spChg chg="mod">
          <ac:chgData name="Chris Huntingford (POWER PLATFORM)" userId="ca21fdc5-a129-4c69-bbf3-257923dd10d2" providerId="ADAL" clId="{3162E07E-6665-4E57-837A-7BD56144007F}" dt="2020-04-20T12:22:16.671" v="4068" actId="1076"/>
          <ac:spMkLst>
            <pc:docMk/>
            <pc:sldMk cId="2860476999" sldId="2076137190"/>
            <ac:spMk id="2" creationId="{8BEAC48B-0406-458D-BAEB-406C6A43FA08}"/>
          </ac:spMkLst>
        </pc:spChg>
        <pc:graphicFrameChg chg="mod modGraphic">
          <ac:chgData name="Chris Huntingford (POWER PLATFORM)" userId="ca21fdc5-a129-4c69-bbf3-257923dd10d2" providerId="ADAL" clId="{3162E07E-6665-4E57-837A-7BD56144007F}" dt="2020-04-20T12:24:41.221" v="4144" actId="2165"/>
          <ac:graphicFrameMkLst>
            <pc:docMk/>
            <pc:sldMk cId="2860476999" sldId="2076137190"/>
            <ac:graphicFrameMk id="4" creationId="{0FF57792-0DC5-419E-9F50-EBA5DAD1FF8C}"/>
          </ac:graphicFrameMkLst>
        </pc:graphicFrameChg>
      </pc:sldChg>
      <pc:sldChg chg="addSp delSp modSp add mod ord">
        <pc:chgData name="Chris Huntingford (POWER PLATFORM)" userId="ca21fdc5-a129-4c69-bbf3-257923dd10d2" providerId="ADAL" clId="{3162E07E-6665-4E57-837A-7BD56144007F}" dt="2020-04-22T22:38:03.872" v="4323" actId="14100"/>
        <pc:sldMkLst>
          <pc:docMk/>
          <pc:sldMk cId="219004322" sldId="2076137191"/>
        </pc:sldMkLst>
        <pc:spChg chg="add mod">
          <ac:chgData name="Chris Huntingford (POWER PLATFORM)" userId="ca21fdc5-a129-4c69-bbf3-257923dd10d2" providerId="ADAL" clId="{3162E07E-6665-4E57-837A-7BD56144007F}" dt="2020-04-22T22:37:44.260" v="4318" actId="14100"/>
          <ac:spMkLst>
            <pc:docMk/>
            <pc:sldMk cId="219004322" sldId="2076137191"/>
            <ac:spMk id="4" creationId="{E5021D60-D852-4E38-A577-0185B6E77B28}"/>
          </ac:spMkLst>
        </pc:spChg>
        <pc:spChg chg="add mod">
          <ac:chgData name="Chris Huntingford (POWER PLATFORM)" userId="ca21fdc5-a129-4c69-bbf3-257923dd10d2" providerId="ADAL" clId="{3162E07E-6665-4E57-837A-7BD56144007F}" dt="2020-04-22T22:37:53.283" v="4320" actId="14100"/>
          <ac:spMkLst>
            <pc:docMk/>
            <pc:sldMk cId="219004322" sldId="2076137191"/>
            <ac:spMk id="5" creationId="{1D1726AB-F25C-4100-8199-5B7A7C853BF6}"/>
          </ac:spMkLst>
        </pc:spChg>
        <pc:spChg chg="add del mod">
          <ac:chgData name="Chris Huntingford (POWER PLATFORM)" userId="ca21fdc5-a129-4c69-bbf3-257923dd10d2" providerId="ADAL" clId="{3162E07E-6665-4E57-837A-7BD56144007F}" dt="2020-04-22T22:35:11.664" v="4317" actId="478"/>
          <ac:spMkLst>
            <pc:docMk/>
            <pc:sldMk cId="219004322" sldId="2076137191"/>
            <ac:spMk id="6" creationId="{55504CD8-D8C7-4D95-912D-DCF5D6B3E559}"/>
          </ac:spMkLst>
        </pc:spChg>
        <pc:spChg chg="add del mod">
          <ac:chgData name="Chris Huntingford (POWER PLATFORM)" userId="ca21fdc5-a129-4c69-bbf3-257923dd10d2" providerId="ADAL" clId="{3162E07E-6665-4E57-837A-7BD56144007F}" dt="2020-04-22T22:22:30.877" v="4295" actId="478"/>
          <ac:spMkLst>
            <pc:docMk/>
            <pc:sldMk cId="219004322" sldId="2076137191"/>
            <ac:spMk id="7" creationId="{4DB2DC91-2A13-4BFB-8825-82537E895F1C}"/>
          </ac:spMkLst>
        </pc:spChg>
        <pc:spChg chg="add del mod">
          <ac:chgData name="Chris Huntingford (POWER PLATFORM)" userId="ca21fdc5-a129-4c69-bbf3-257923dd10d2" providerId="ADAL" clId="{3162E07E-6665-4E57-837A-7BD56144007F}" dt="2020-04-22T22:33:02.964" v="4313" actId="478"/>
          <ac:spMkLst>
            <pc:docMk/>
            <pc:sldMk cId="219004322" sldId="2076137191"/>
            <ac:spMk id="12" creationId="{63E4094E-FE06-4981-A46C-61A56DB78BCF}"/>
          </ac:spMkLst>
        </pc:spChg>
        <pc:spChg chg="add del mod">
          <ac:chgData name="Chris Huntingford (POWER PLATFORM)" userId="ca21fdc5-a129-4c69-bbf3-257923dd10d2" providerId="ADAL" clId="{3162E07E-6665-4E57-837A-7BD56144007F}" dt="2020-04-22T22:33:08.914" v="4315" actId="478"/>
          <ac:spMkLst>
            <pc:docMk/>
            <pc:sldMk cId="219004322" sldId="2076137191"/>
            <ac:spMk id="16" creationId="{972C3696-A582-4BB2-8009-BC329B96F6B7}"/>
          </ac:spMkLst>
        </pc:spChg>
        <pc:spChg chg="add mod">
          <ac:chgData name="Chris Huntingford (POWER PLATFORM)" userId="ca21fdc5-a129-4c69-bbf3-257923dd10d2" providerId="ADAL" clId="{3162E07E-6665-4E57-837A-7BD56144007F}" dt="2020-04-22T22:38:03.872" v="4323" actId="14100"/>
          <ac:spMkLst>
            <pc:docMk/>
            <pc:sldMk cId="219004322" sldId="2076137191"/>
            <ac:spMk id="22" creationId="{D2285E00-FAF9-4410-A21A-1A51782BD2FE}"/>
          </ac:spMkLst>
        </pc:spChg>
      </pc:sldChg>
      <pc:sldMasterChg chg="add addSldLayout">
        <pc:chgData name="Chris Huntingford (POWER PLATFORM)" userId="ca21fdc5-a129-4c69-bbf3-257923dd10d2" providerId="ADAL" clId="{3162E07E-6665-4E57-837A-7BD56144007F}" dt="2020-04-15T12:33:16.816" v="1149" actId="22"/>
        <pc:sldMasterMkLst>
          <pc:docMk/>
          <pc:sldMasterMk cId="1210884151" sldId="2147483724"/>
        </pc:sldMasterMkLst>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58150331" sldId="214748372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426114048" sldId="2147483726"/>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55741854" sldId="2147483727"/>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42862101" sldId="2147483728"/>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80662016" sldId="2147483729"/>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082661330" sldId="2147483730"/>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52941739" sldId="2147483731"/>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061105981" sldId="2147483732"/>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765187770" sldId="2147483733"/>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098300915" sldId="2147483734"/>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616004199" sldId="214748373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002733286" sldId="2147483737"/>
          </pc:sldLayoutMkLst>
        </pc:sldLayoutChg>
      </pc:sldMasterChg>
      <pc:sldMasterChg chg="replId addSldLayout delSldLayout modSldLayout">
        <pc:chgData name="Chris Huntingford (POWER PLATFORM)" userId="ca21fdc5-a129-4c69-bbf3-257923dd10d2" providerId="ADAL" clId="{3162E07E-6665-4E57-837A-7BD56144007F}" dt="2020-04-15T13:04:56.435" v="1970" actId="22"/>
        <pc:sldMasterMkLst>
          <pc:docMk/>
          <pc:sldMasterMk cId="721142641" sldId="2147483776"/>
        </pc:sldMasterMkLst>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3084891249" sldId="2147483765"/>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880846" sldId="2147483770"/>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4169557048" sldId="2147483771"/>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2392641623" sldId="2147483772"/>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2743764" sldId="2147483773"/>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715025658" sldId="214748377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945583879" sldId="2147483777"/>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401199200" sldId="2147483778"/>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536235465" sldId="2147483779"/>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257687221" sldId="2147483780"/>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602858643" sldId="2147483781"/>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88532915" sldId="2147483782"/>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243514223" sldId="2147483783"/>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262477973" sldId="214748378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193536632" sldId="2147485405"/>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587337342" sldId="2147485406"/>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3384628062" sldId="2147483959"/>
        </pc:sldMasterMkLst>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90466621" sldId="2147483960"/>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08568790" sldId="2147483961"/>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4191957507" sldId="2147483962"/>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729855282" sldId="2147483963"/>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01959955" sldId="2147483964"/>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17130209" sldId="2147483965"/>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3436444" sldId="2147483966"/>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68858796" sldId="2147483967"/>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78228284" sldId="2147483968"/>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271399808" sldId="2147483969"/>
          </pc:sldLayoutMkLst>
        </pc:sldLayoutChg>
      </pc:sldMasterChg>
      <pc:sldMasterChg chg="add addSldLayout">
        <pc:chgData name="Chris Huntingford (POWER PLATFORM)" userId="ca21fdc5-a129-4c69-bbf3-257923dd10d2" providerId="ADAL" clId="{3162E07E-6665-4E57-837A-7BD56144007F}" dt="2020-04-15T12:53:49.648" v="1961" actId="22"/>
        <pc:sldMasterMkLst>
          <pc:docMk/>
          <pc:sldMasterMk cId="3124015234" sldId="2147484194"/>
        </pc:sldMasterMkLst>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85792395" sldId="214748390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09039124" sldId="214748390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266964529" sldId="214748390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804508819" sldId="214748391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9908796" sldId="214748391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05964449" sldId="214748391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051894477" sldId="214748391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031653028" sldId="214748391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12039852" sldId="214748391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770839486" sldId="214748391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55365381" sldId="214748391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27050507" sldId="214748391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93099720" sldId="214748391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486313986" sldId="214748392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612465948" sldId="214748392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636731241" sldId="214748392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24522531" sldId="214748392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98335746" sldId="214748392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8444814" sldId="214748392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186065898" sldId="214748392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795672123" sldId="214748392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742335355" sldId="214748392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683226965" sldId="214748392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612415502" sldId="214748393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556339979" sldId="214748393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35564867" sldId="214748393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00283922" sldId="214748419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75262968" sldId="214748419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329775366" sldId="2147484197"/>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20754970" sldId="2147484245"/>
        </pc:sldMasterMkLst>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80688595" sldId="214748424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43253905" sldId="214748424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779235514" sldId="2147484252"/>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97098888" sldId="2147484253"/>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63368300" sldId="214748425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436500087" sldId="214748425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73067599" sldId="214748425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09190808" sldId="2147485441"/>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469412457" sldId="2147485442"/>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936363459" sldId="2147485443"/>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42615589" sldId="2147485444"/>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553584570" sldId="2147485445"/>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607340046" sldId="214748544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84188709" sldId="2147485447"/>
          </pc:sldLayoutMkLst>
        </pc:sldLayoutChg>
      </pc:sldMasterChg>
      <pc:sldMasterChg chg="add replId addSldLayout modSldLayout">
        <pc:chgData name="Chris Huntingford (POWER PLATFORM)" userId="ca21fdc5-a129-4c69-bbf3-257923dd10d2" providerId="ADAL" clId="{3162E07E-6665-4E57-837A-7BD56144007F}" dt="2020-04-15T12:53:49.648" v="1961" actId="22"/>
        <pc:sldMasterMkLst>
          <pc:docMk/>
          <pc:sldMasterMk cId="2576730912" sldId="2147484260"/>
        </pc:sldMasterMkLst>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227275867" sldId="2147484261"/>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51929641" sldId="2147484262"/>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181235323" sldId="2147484263"/>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01940595" sldId="2147484264"/>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78314100" sldId="2147484265"/>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4272924" sldId="2147484266"/>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577693092" sldId="2147484267"/>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4221507186" sldId="2147484268"/>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394561522" sldId="2147484269"/>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252077734" sldId="2147484270"/>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765710022" sldId="2147484271"/>
          </pc:sldLayoutMkLst>
        </pc:sldLayoutChg>
      </pc:sldMasterChg>
      <pc:sldMasterChg chg="add addSldLayout">
        <pc:chgData name="Chris Huntingford (POWER PLATFORM)" userId="ca21fdc5-a129-4c69-bbf3-257923dd10d2" providerId="ADAL" clId="{3162E07E-6665-4E57-837A-7BD56144007F}" dt="2020-04-15T13:04:56.435" v="1970" actId="22"/>
        <pc:sldMasterMkLst>
          <pc:docMk/>
          <pc:sldMasterMk cId="2958274844" sldId="2147485407"/>
        </pc:sldMasterMkLst>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488667014" sldId="214748368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562199305" sldId="214748540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1778834518" sldId="214748540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151979974" sldId="214748541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1065343235" sldId="214748541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1271692239" sldId="214748541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511759418" sldId="214748541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747839649" sldId="214748541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1520785589" sldId="214748541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3165389901" sldId="214748541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911277669" sldId="214748541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4000066968" sldId="214748541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333110100" sldId="214748541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3574744448" sldId="214748542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24475903" sldId="214748542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432560126" sldId="214748542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4021710493" sldId="214748542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295964351" sldId="214748542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1123262505" sldId="214748542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3310733327" sldId="214748542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681546837" sldId="214748542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5407"/>
            <pc:sldLayoutMk cId="2360927636" sldId="214748542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F98-4EDC-A358-B730DD79FE37}"/>
              </c:ext>
            </c:extLst>
          </c:dPt>
          <c:dPt>
            <c:idx val="1"/>
            <c:bubble3D val="0"/>
            <c:spPr>
              <a:solidFill>
                <a:schemeClr val="accent2"/>
              </a:solidFill>
              <a:ln w="19050">
                <a:noFill/>
              </a:ln>
              <a:effectLst/>
            </c:spPr>
            <c:extLst>
              <c:ext xmlns:c16="http://schemas.microsoft.com/office/drawing/2014/chart" uri="{C3380CC4-5D6E-409C-BE32-E72D297353CC}">
                <c16:uniqueId val="{00000003-2F98-4EDC-A358-B730DD79FE37}"/>
              </c:ext>
            </c:extLst>
          </c:dPt>
          <c:dPt>
            <c:idx val="2"/>
            <c:bubble3D val="0"/>
            <c:spPr>
              <a:solidFill>
                <a:schemeClr val="accent3"/>
              </a:solidFill>
              <a:ln w="19050">
                <a:noFill/>
              </a:ln>
              <a:effectLst/>
            </c:spPr>
            <c:extLst>
              <c:ext xmlns:c16="http://schemas.microsoft.com/office/drawing/2014/chart" uri="{C3380CC4-5D6E-409C-BE32-E72D297353CC}">
                <c16:uniqueId val="{00000005-2F98-4EDC-A358-B730DD79FE37}"/>
              </c:ext>
            </c:extLst>
          </c:dPt>
          <c:dPt>
            <c:idx val="3"/>
            <c:bubble3D val="0"/>
            <c:spPr>
              <a:solidFill>
                <a:schemeClr val="accent5"/>
              </a:solidFill>
              <a:ln w="19050">
                <a:noFill/>
              </a:ln>
              <a:effectLst/>
            </c:spPr>
            <c:extLst>
              <c:ext xmlns:c16="http://schemas.microsoft.com/office/drawing/2014/chart" uri="{C3380CC4-5D6E-409C-BE32-E72D297353CC}">
                <c16:uniqueId val="{00000007-2F98-4EDC-A358-B730DD79FE37}"/>
              </c:ext>
            </c:extLst>
          </c:dPt>
          <c:dPt>
            <c:idx val="4"/>
            <c:bubble3D val="0"/>
            <c:spPr>
              <a:solidFill>
                <a:schemeClr val="accent1"/>
              </a:solidFill>
              <a:ln w="19050">
                <a:noFill/>
              </a:ln>
              <a:effectLst/>
            </c:spPr>
            <c:extLst>
              <c:ext xmlns:c16="http://schemas.microsoft.com/office/drawing/2014/chart" uri="{C3380CC4-5D6E-409C-BE32-E72D297353CC}">
                <c16:uniqueId val="{00000009-2F98-4EDC-A358-B730DD79FE37}"/>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F98-4EDC-A358-B730DD79FE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F98-4EDC-A358-B730DD79FE3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C638-4F3D-94C5-216D1F47C64F}"/>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C638-4F3D-94C5-216D1F47C64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C638-4F3D-94C5-216D1F47C64F}"/>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6-C638-4F3D-94C5-216D1F47C64F}"/>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8-C638-4F3D-94C5-216D1F47C64F}"/>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A-C638-4F3D-94C5-216D1F47C64F}"/>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C-C638-4F3D-94C5-216D1F47C64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E-C638-4F3D-94C5-216D1F47C64F}"/>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C638-4F3D-94C5-216D1F47C64F}"/>
            </c:ext>
          </c:extLst>
        </c:ser>
        <c:dLbls>
          <c:showLegendKey val="0"/>
          <c:showVal val="0"/>
          <c:showCatName val="0"/>
          <c:showSerName val="0"/>
          <c:showPercent val="0"/>
          <c:showBubbleSize val="0"/>
        </c:dLbls>
        <c:gapWidth val="119"/>
        <c:overlap val="100"/>
        <c:axId val="1736809728"/>
        <c:axId val="1729890768"/>
      </c:barChart>
      <c:catAx>
        <c:axId val="173680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29890768"/>
        <c:crosses val="autoZero"/>
        <c:auto val="1"/>
        <c:lblAlgn val="ctr"/>
        <c:lblOffset val="100"/>
        <c:noMultiLvlLbl val="0"/>
      </c:catAx>
      <c:valAx>
        <c:axId val="172989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3680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01-45A1-BF3E-132BCF5B7222}"/>
            </c:ext>
          </c:extLst>
        </c:ser>
        <c:ser>
          <c:idx val="1"/>
          <c:order val="1"/>
          <c:tx>
            <c:strRef>
              <c:f>Sheet1!$C$1</c:f>
              <c:strCache>
                <c:ptCount val="1"/>
                <c:pt idx="0">
                  <c:v>Series 2</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01-45A1-BF3E-132BCF5B7222}"/>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01-45A1-BF3E-132BCF5B7222}"/>
            </c:ext>
          </c:extLst>
        </c:ser>
        <c:dLbls>
          <c:showLegendKey val="0"/>
          <c:showVal val="0"/>
          <c:showCatName val="0"/>
          <c:showSerName val="0"/>
          <c:showPercent val="0"/>
          <c:showBubbleSize val="0"/>
        </c:dLbls>
        <c:axId val="1788023776"/>
        <c:axId val="1743754560"/>
      </c:areaChart>
      <c:catAx>
        <c:axId val="1788023776"/>
        <c:scaling>
          <c:orientation val="minMax"/>
        </c:scaling>
        <c:delete val="1"/>
        <c:axPos val="b"/>
        <c:numFmt formatCode="General" sourceLinked="1"/>
        <c:majorTickMark val="out"/>
        <c:minorTickMark val="none"/>
        <c:tickLblPos val="nextTo"/>
        <c:crossAx val="1743754560"/>
        <c:crosses val="autoZero"/>
        <c:auto val="1"/>
        <c:lblAlgn val="ctr"/>
        <c:lblOffset val="100"/>
        <c:noMultiLvlLbl val="0"/>
      </c:catAx>
      <c:valAx>
        <c:axId val="17437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880237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F98-4EDC-A358-B730DD79FE37}"/>
              </c:ext>
            </c:extLst>
          </c:dPt>
          <c:dPt>
            <c:idx val="1"/>
            <c:bubble3D val="0"/>
            <c:spPr>
              <a:solidFill>
                <a:schemeClr val="accent2"/>
              </a:solidFill>
              <a:ln w="19050">
                <a:noFill/>
              </a:ln>
              <a:effectLst/>
            </c:spPr>
            <c:extLst>
              <c:ext xmlns:c16="http://schemas.microsoft.com/office/drawing/2014/chart" uri="{C3380CC4-5D6E-409C-BE32-E72D297353CC}">
                <c16:uniqueId val="{00000003-2F98-4EDC-A358-B730DD79FE37}"/>
              </c:ext>
            </c:extLst>
          </c:dPt>
          <c:dPt>
            <c:idx val="2"/>
            <c:bubble3D val="0"/>
            <c:spPr>
              <a:solidFill>
                <a:schemeClr val="accent3"/>
              </a:solidFill>
              <a:ln w="19050">
                <a:noFill/>
              </a:ln>
              <a:effectLst/>
            </c:spPr>
            <c:extLst>
              <c:ext xmlns:c16="http://schemas.microsoft.com/office/drawing/2014/chart" uri="{C3380CC4-5D6E-409C-BE32-E72D297353CC}">
                <c16:uniqueId val="{00000005-2F98-4EDC-A358-B730DD79FE37}"/>
              </c:ext>
            </c:extLst>
          </c:dPt>
          <c:dPt>
            <c:idx val="3"/>
            <c:bubble3D val="0"/>
            <c:spPr>
              <a:solidFill>
                <a:schemeClr val="accent5"/>
              </a:solidFill>
              <a:ln w="19050">
                <a:noFill/>
              </a:ln>
              <a:effectLst/>
            </c:spPr>
            <c:extLst>
              <c:ext xmlns:c16="http://schemas.microsoft.com/office/drawing/2014/chart" uri="{C3380CC4-5D6E-409C-BE32-E72D297353CC}">
                <c16:uniqueId val="{00000007-2F98-4EDC-A358-B730DD79FE37}"/>
              </c:ext>
            </c:extLst>
          </c:dPt>
          <c:dPt>
            <c:idx val="4"/>
            <c:bubble3D val="0"/>
            <c:spPr>
              <a:solidFill>
                <a:schemeClr val="accent1"/>
              </a:solidFill>
              <a:ln w="19050">
                <a:noFill/>
              </a:ln>
              <a:effectLst/>
            </c:spPr>
            <c:extLst>
              <c:ext xmlns:c16="http://schemas.microsoft.com/office/drawing/2014/chart" uri="{C3380CC4-5D6E-409C-BE32-E72D297353CC}">
                <c16:uniqueId val="{00000009-2F98-4EDC-A358-B730DD79FE37}"/>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F98-4EDC-A358-B730DD79FE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F98-4EDC-A358-B730DD79FE3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C638-4F3D-94C5-216D1F47C64F}"/>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C638-4F3D-94C5-216D1F47C64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C638-4F3D-94C5-216D1F47C64F}"/>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6-C638-4F3D-94C5-216D1F47C64F}"/>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8-C638-4F3D-94C5-216D1F47C64F}"/>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A-C638-4F3D-94C5-216D1F47C64F}"/>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C-C638-4F3D-94C5-216D1F47C64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E-C638-4F3D-94C5-216D1F47C64F}"/>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C638-4F3D-94C5-216D1F47C64F}"/>
            </c:ext>
          </c:extLst>
        </c:ser>
        <c:dLbls>
          <c:showLegendKey val="0"/>
          <c:showVal val="0"/>
          <c:showCatName val="0"/>
          <c:showSerName val="0"/>
          <c:showPercent val="0"/>
          <c:showBubbleSize val="0"/>
        </c:dLbls>
        <c:gapWidth val="119"/>
        <c:overlap val="100"/>
        <c:axId val="1736809728"/>
        <c:axId val="1729890768"/>
      </c:barChart>
      <c:catAx>
        <c:axId val="173680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29890768"/>
        <c:crosses val="autoZero"/>
        <c:auto val="1"/>
        <c:lblAlgn val="ctr"/>
        <c:lblOffset val="100"/>
        <c:noMultiLvlLbl val="0"/>
      </c:catAx>
      <c:valAx>
        <c:axId val="172989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3680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01-45A1-BF3E-132BCF5B7222}"/>
            </c:ext>
          </c:extLst>
        </c:ser>
        <c:ser>
          <c:idx val="1"/>
          <c:order val="1"/>
          <c:tx>
            <c:strRef>
              <c:f>Sheet1!$C$1</c:f>
              <c:strCache>
                <c:ptCount val="1"/>
                <c:pt idx="0">
                  <c:v>Series 2</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01-45A1-BF3E-132BCF5B7222}"/>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01-45A1-BF3E-132BCF5B7222}"/>
            </c:ext>
          </c:extLst>
        </c:ser>
        <c:dLbls>
          <c:showLegendKey val="0"/>
          <c:showVal val="0"/>
          <c:showCatName val="0"/>
          <c:showSerName val="0"/>
          <c:showPercent val="0"/>
          <c:showBubbleSize val="0"/>
        </c:dLbls>
        <c:axId val="1788023776"/>
        <c:axId val="1743754560"/>
      </c:areaChart>
      <c:catAx>
        <c:axId val="1788023776"/>
        <c:scaling>
          <c:orientation val="minMax"/>
        </c:scaling>
        <c:delete val="1"/>
        <c:axPos val="b"/>
        <c:numFmt formatCode="General" sourceLinked="1"/>
        <c:majorTickMark val="out"/>
        <c:minorTickMark val="none"/>
        <c:tickLblPos val="nextTo"/>
        <c:crossAx val="1743754560"/>
        <c:crosses val="autoZero"/>
        <c:auto val="1"/>
        <c:lblAlgn val="ctr"/>
        <c:lblOffset val="100"/>
        <c:noMultiLvlLbl val="0"/>
      </c:catAx>
      <c:valAx>
        <c:axId val="17437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880237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04236391598029"/>
          <c:y val="3.7641597608703399E-2"/>
          <c:w val="0.73822370108669677"/>
          <c:h val="0.9249772770295942"/>
        </c:manualLayout>
      </c:layout>
      <c:doughnutChart>
        <c:varyColors val="1"/>
        <c:ser>
          <c:idx val="0"/>
          <c:order val="0"/>
          <c:tx>
            <c:strRef>
              <c:f>Sheet1!$B$1</c:f>
              <c:strCache>
                <c:ptCount val="1"/>
                <c:pt idx="0">
                  <c:v>Sales</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2-DAFF-4AE0-AA80-0B7D5595EF81}"/>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DAFF-4AE0-AA80-0B7D5595EF8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B03-48D1-8A59-B6B4A72378F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B03-48D1-8A59-B6B4A72378F8}"/>
              </c:ext>
            </c:extLst>
          </c:dPt>
          <c:cat>
            <c:strRef>
              <c:f>Sheet1!$A$2:$A$5</c:f>
              <c:strCache>
                <c:ptCount val="2"/>
                <c:pt idx="0">
                  <c:v>Lo-Code</c:v>
                </c:pt>
                <c:pt idx="1">
                  <c:v>Traditional</c:v>
                </c:pt>
              </c:strCache>
            </c:strRef>
          </c:cat>
          <c:val>
            <c:numRef>
              <c:f>Sheet1!$B$2:$B$5</c:f>
              <c:numCache>
                <c:formatCode>General</c:formatCode>
                <c:ptCount val="4"/>
                <c:pt idx="0">
                  <c:v>65</c:v>
                </c:pt>
                <c:pt idx="1">
                  <c:v>35</c:v>
                </c:pt>
              </c:numCache>
            </c:numRef>
          </c:val>
          <c:extLst>
            <c:ext xmlns:c16="http://schemas.microsoft.com/office/drawing/2014/chart" uri="{C3380CC4-5D6E-409C-BE32-E72D297353CC}">
              <c16:uniqueId val="{00000000-DAFF-4AE0-AA80-0B7D5595EF81}"/>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04236391598029"/>
          <c:y val="3.7641597608703399E-2"/>
          <c:w val="0.73822370108669677"/>
          <c:h val="0.9249772770295942"/>
        </c:manualLayout>
      </c:layout>
      <c:doughnutChart>
        <c:varyColors val="1"/>
        <c:dLbls>
          <c:showLegendKey val="0"/>
          <c:showVal val="0"/>
          <c:showCatName val="0"/>
          <c:showSerName val="0"/>
          <c:showPercent val="0"/>
          <c:showBubbleSize val="0"/>
          <c:showLeaderLines val="0"/>
        </c:dLbls>
        <c:firstSliceAng val="0"/>
        <c:holeSize val="8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09/12/2020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Hello and welcome to Power Platform in a Hurry. </a:t>
            </a: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Over the 60 minutes or so, we will go trough a comprehensive overview of Microsoft’s low-code / no-code platform including industry insights, market positioning, business value, functional architecture, governance and adoption, customer stories, licensing options and product roadmap. </a:t>
            </a: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This will not be a technical deep dive, but after this video you will be able to make an informed decision before you invest in this product and have the knowledge to successfully transform your organization with the Microsoft Power Platform. </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8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Hack@Speed</a:t>
            </a:r>
            <a:r>
              <a:rPr lang="en-GB" dirty="0"/>
              <a:t> originally came from various sessions done within the Power Platform Community. The content and use cases come directly from live demo builds done over a number of community and customer events. These have been consolidated into “</a:t>
            </a:r>
            <a:r>
              <a:rPr lang="en-GB" dirty="0" err="1"/>
              <a:t>HackPacks</a:t>
            </a:r>
            <a:r>
              <a:rPr lang="en-GB" dirty="0"/>
              <a:t>” which can be leveraged by anyone building solutions within the </a:t>
            </a:r>
            <a:r>
              <a:rPr lang="en-GB" dirty="0" err="1"/>
              <a:t>Hack@Speed</a:t>
            </a:r>
            <a:r>
              <a:rPr lang="en-GB" dirty="0"/>
              <a:t> event and outside of this for demonstration purposes.</a:t>
            </a:r>
          </a:p>
        </p:txBody>
      </p:sp>
      <p:sp>
        <p:nvSpPr>
          <p:cNvPr id="4" name="Slide Number Placeholder 3"/>
          <p:cNvSpPr>
            <a:spLocks noGrp="1"/>
          </p:cNvSpPr>
          <p:nvPr>
            <p:ph type="sldNum" sz="quarter" idx="5"/>
          </p:nvPr>
        </p:nvSpPr>
        <p:spPr/>
        <p:txBody>
          <a:bodyPr/>
          <a:lstStyle/>
          <a:p>
            <a:fld id="{D07D3DFE-DBFA-4407-B9C1-015B282949A4}" type="slidenum">
              <a:rPr lang="en-GB" smtClean="0"/>
              <a:t>14</a:t>
            </a:fld>
            <a:endParaRPr lang="en-GB"/>
          </a:p>
        </p:txBody>
      </p:sp>
    </p:spTree>
    <p:extLst>
      <p:ext uri="{BB962C8B-B14F-4D97-AF65-F5344CB8AC3E}">
        <p14:creationId xmlns:p14="http://schemas.microsoft.com/office/powerpoint/2010/main" val="2702284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17</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18</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19</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25</a:t>
            </a:fld>
            <a:endParaRPr lang="en-GB"/>
          </a:p>
        </p:txBody>
      </p:sp>
    </p:spTree>
    <p:extLst>
      <p:ext uri="{BB962C8B-B14F-4D97-AF65-F5344CB8AC3E}">
        <p14:creationId xmlns:p14="http://schemas.microsoft.com/office/powerpoint/2010/main" val="3281351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Power Automate, the automate side of the power platform, this is a platform that you may have heard of at it was previously known as Microsoft Flow. It lets you create automatic workflows that improve and simplify business processes across applications and services. This part of the product line completely removes the need for humans to perform tedious operations that can be </a:t>
            </a:r>
            <a:r>
              <a:rPr lang="en-GB" sz="1200" kern="1200" dirty="0" err="1">
                <a:solidFill>
                  <a:schemeClr val="tx1"/>
                </a:solidFill>
                <a:effectLst/>
                <a:latin typeface="+mn-lt"/>
                <a:ea typeface="+mn-ea"/>
                <a:cs typeface="+mn-cs"/>
              </a:rPr>
              <a:t>conductedinstead</a:t>
            </a:r>
            <a:r>
              <a:rPr lang="en-GB" sz="1200" kern="1200" dirty="0">
                <a:solidFill>
                  <a:schemeClr val="tx1"/>
                </a:solidFill>
                <a:effectLst/>
                <a:latin typeface="+mn-lt"/>
                <a:ea typeface="+mn-ea"/>
                <a:cs typeface="+mn-cs"/>
              </a:rPr>
              <a:t> by AI and through if-this-then-that computation.</a:t>
            </a:r>
            <a:endParaRPr lang="it-I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EB07B3-CE21-4F86-8230-093E949EC0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086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28</a:t>
            </a:fld>
            <a:endParaRPr lang="en-GB"/>
          </a:p>
        </p:txBody>
      </p:sp>
    </p:spTree>
    <p:extLst>
      <p:ext uri="{BB962C8B-B14F-4D97-AF65-F5344CB8AC3E}">
        <p14:creationId xmlns:p14="http://schemas.microsoft.com/office/powerpoint/2010/main" val="367305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Starting with the act side of the Power Platform, PowerApps is a service that provides a rapid development environment for building low code custom apps that can be tailored to fit a business’ needs. Therefore, apps built using PowerApps:</a:t>
            </a:r>
            <a:endParaRPr lang="it-IT"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Enable users to build custom business apps with no or minimal code.</a:t>
            </a:r>
            <a:endParaRPr lang="it-IT"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Have a responsive design allowing them to run seamlessly across multiple different devices</a:t>
            </a:r>
            <a:endParaRPr lang="it-I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EB07B3-CE21-4F86-8230-093E949EC0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28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30</a:t>
            </a:fld>
            <a:endParaRPr lang="en-GB"/>
          </a:p>
        </p:txBody>
      </p:sp>
    </p:spTree>
    <p:extLst>
      <p:ext uri="{BB962C8B-B14F-4D97-AF65-F5344CB8AC3E}">
        <p14:creationId xmlns:p14="http://schemas.microsoft.com/office/powerpoint/2010/main" val="360081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Meanwhile John, the CTO of Contoso Manufacturing, after having agreed with Dave the necessity of building the app, is also having some concerns. John understands that the app must not disrupt their existing on prem services and must be smoothly and safely integrated into their operations in order to ensure business and technical stability and continuity, as well as being truly able to increase efficiency in the long run throughout the organisation </a:t>
            </a:r>
            <a:endParaRPr lang="it-IT" sz="1200" kern="1200" dirty="0">
              <a:solidFill>
                <a:schemeClr val="tx1"/>
              </a:solidFill>
              <a:effectLst/>
              <a:latin typeface="+mn-lt"/>
              <a:ea typeface="+mn-ea"/>
              <a:cs typeface="+mn-cs"/>
            </a:endParaRPr>
          </a:p>
          <a:p>
            <a:pPr marL="171450" indent="-171450">
              <a:buFontTx/>
              <a:buChar char="-"/>
            </a:pPr>
            <a:endParaRPr lang="pt-BR"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11:44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55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My name is Kym Dupuis, and my role at Microsoft is to help organizations to turn business expertise into solutions with ease using the Microsoft Power Platform. If you would like to connect on LinkedIn and have conversations specific to your organization, scan the QR code on your right.</a:t>
            </a:r>
          </a:p>
          <a:p>
            <a:endParaRPr lang="en-CA"/>
          </a:p>
        </p:txBody>
      </p:sp>
      <p:sp>
        <p:nvSpPr>
          <p:cNvPr id="4" name="Slide Number Placeholder 3"/>
          <p:cNvSpPr>
            <a:spLocks noGrp="1"/>
          </p:cNvSpPr>
          <p:nvPr>
            <p:ph type="sldNum" sz="quarter" idx="5"/>
          </p:nvPr>
        </p:nvSpPr>
        <p:spPr/>
        <p:txBody>
          <a:bodyPr/>
          <a:lstStyle/>
          <a:p>
            <a:fld id="{E63DE457-FEBF-43DE-8B3B-442896A09546}" type="slidenum">
              <a:rPr lang="en-US" smtClean="0"/>
              <a:t>2</a:t>
            </a:fld>
            <a:endParaRPr lang="en-US"/>
          </a:p>
        </p:txBody>
      </p:sp>
    </p:spTree>
    <p:extLst>
      <p:ext uri="{BB962C8B-B14F-4D97-AF65-F5344CB8AC3E}">
        <p14:creationId xmlns:p14="http://schemas.microsoft.com/office/powerpoint/2010/main" val="359243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Moving on to Power Automate, the automate side of the power platform, this is a platform that you may have heard of at it was previously known as Microsoft Flow. It lets you create automatic workflows that improve and simplify business processes across applications and services. This part of the product line completely removes the need for humans to perform tedious operations that can be </a:t>
            </a:r>
            <a:r>
              <a:rPr lang="en-GB" sz="1200" kern="1200" dirty="0" err="1">
                <a:solidFill>
                  <a:schemeClr val="tx1"/>
                </a:solidFill>
                <a:effectLst/>
                <a:latin typeface="+mn-lt"/>
                <a:ea typeface="+mn-ea"/>
                <a:cs typeface="+mn-cs"/>
              </a:rPr>
              <a:t>conductedinstead</a:t>
            </a:r>
            <a:r>
              <a:rPr lang="en-GB" sz="1200" kern="1200" dirty="0">
                <a:solidFill>
                  <a:schemeClr val="tx1"/>
                </a:solidFill>
                <a:effectLst/>
                <a:latin typeface="+mn-lt"/>
                <a:ea typeface="+mn-ea"/>
                <a:cs typeface="+mn-cs"/>
              </a:rPr>
              <a:t> by AI and through if-this-then-that computation.</a:t>
            </a:r>
            <a:endParaRPr lang="it-I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EB07B3-CE21-4F86-8230-093E949EC0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907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33</a:t>
            </a:fld>
            <a:endParaRPr lang="en-GB"/>
          </a:p>
        </p:txBody>
      </p:sp>
    </p:spTree>
    <p:extLst>
      <p:ext uri="{BB962C8B-B14F-4D97-AF65-F5344CB8AC3E}">
        <p14:creationId xmlns:p14="http://schemas.microsoft.com/office/powerpoint/2010/main" val="3600817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Dave understands the field service workers may encounter some issues when unloading the truck and may then want to make a list of the issues to fix by notifying the head office. Until now this was done through paper as the field workers passed the notes at the end of the day and the office workers had to scan them manually and upload them into a shared folder onto SharePoint. This could be easily automated by adding on top of the previous power app a button that uploads the notes onto a one note file and creates a folder of them for the day. </a:t>
            </a:r>
            <a:endParaRPr lang="it-IT"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it-IT"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goes to show how some of the problem statements hereby listed can easily be solved.</a:t>
            </a:r>
            <a:endParaRPr lang="it-IT"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it-IT" sz="1200" kern="1200" dirty="0">
              <a:solidFill>
                <a:schemeClr val="tx1"/>
              </a:solidFill>
              <a:effectLst/>
              <a:latin typeface="+mn-lt"/>
              <a:ea typeface="+mn-ea"/>
              <a:cs typeface="+mn-cs"/>
            </a:endParaRPr>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038701-CC8F-4A17-9E85-A40CA965E568}"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28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Power BI is the data analysis platform that is made up of a collection of software services, apps, and connectors that work together to turn your data from multiple unrelated sources of data into coherent, visually immersive, and interactive </a:t>
            </a:r>
            <a:r>
              <a:rPr lang="it-IT" sz="1200" kern="1200" dirty="0" err="1">
                <a:solidFill>
                  <a:schemeClr val="tx1"/>
                </a:solidFill>
                <a:effectLst/>
                <a:latin typeface="+mn-lt"/>
                <a:ea typeface="+mn-ea"/>
                <a:cs typeface="+mn-cs"/>
              </a:rPr>
              <a:t>environment</a:t>
            </a:r>
            <a:endParaRPr lang="it-I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EB07B3-CE21-4F86-8230-093E949EC0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07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36</a:t>
            </a:fld>
            <a:endParaRPr lang="en-GB"/>
          </a:p>
        </p:txBody>
      </p:sp>
    </p:spTree>
    <p:extLst>
      <p:ext uri="{BB962C8B-B14F-4D97-AF65-F5344CB8AC3E}">
        <p14:creationId xmlns:p14="http://schemas.microsoft.com/office/powerpoint/2010/main" val="1581940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Once again Dave, who apparently never seems to stop complaining about his field workers, realises that in order to understand whether the one note flow he implemented is useful, he wants to see the statistics that show usage, completion rate of the flows and whether any new changes were implemented to it. This data is available under the shape of an excel spreadsheet with a list of all the executed flows since day one, that however require the addition of an extra column to be added manually with a formula, to display the completion rate and same for the usage. Why would Dave waste time doing this when he could simply click on a button that shows him a beautiful graph of this that can then be copied and pasted into his pretty presentation?</a:t>
            </a:r>
            <a:endParaRPr lang="it-IT" sz="1200" kern="1200" dirty="0">
              <a:solidFill>
                <a:schemeClr val="tx1"/>
              </a:solidFill>
              <a:effectLst/>
              <a:latin typeface="+mn-lt"/>
              <a:ea typeface="+mn-ea"/>
              <a:cs typeface="+mn-cs"/>
            </a:endParaRPr>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038701-CC8F-4A17-9E85-A40CA965E568}"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431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39</a:t>
            </a:fld>
            <a:endParaRPr lang="en-GB"/>
          </a:p>
        </p:txBody>
      </p:sp>
    </p:spTree>
    <p:extLst>
      <p:ext uri="{BB962C8B-B14F-4D97-AF65-F5344CB8AC3E}">
        <p14:creationId xmlns:p14="http://schemas.microsoft.com/office/powerpoint/2010/main" val="328135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 2:11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3DE457-FEBF-43DE-8B3B-442896A09546}" type="slidenum">
              <a:rPr lang="en-US" smtClean="0"/>
              <a:t>6</a:t>
            </a:fld>
            <a:endParaRPr lang="en-US"/>
          </a:p>
        </p:txBody>
      </p:sp>
    </p:spTree>
    <p:extLst>
      <p:ext uri="{BB962C8B-B14F-4D97-AF65-F5344CB8AC3E}">
        <p14:creationId xmlns:p14="http://schemas.microsoft.com/office/powerpoint/2010/main" val="404450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algn="l"/>
            <a:endParaRPr lang="en-US" sz="900" dirty="0">
              <a:solidFill>
                <a:schemeClr val="tx1"/>
              </a:solidFill>
            </a:endParaRPr>
          </a:p>
        </p:txBody>
      </p:sp>
    </p:spTree>
    <p:extLst>
      <p:ext uri="{BB962C8B-B14F-4D97-AF65-F5344CB8AC3E}">
        <p14:creationId xmlns:p14="http://schemas.microsoft.com/office/powerpoint/2010/main" val="259636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3DE457-FEBF-43DE-8B3B-442896A09546}" type="slidenum">
              <a:rPr lang="en-US" smtClean="0"/>
              <a:t>8</a:t>
            </a:fld>
            <a:endParaRPr lang="en-US"/>
          </a:p>
        </p:txBody>
      </p:sp>
    </p:spTree>
    <p:extLst>
      <p:ext uri="{BB962C8B-B14F-4D97-AF65-F5344CB8AC3E}">
        <p14:creationId xmlns:p14="http://schemas.microsoft.com/office/powerpoint/2010/main" val="104003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3DE457-FEBF-43DE-8B3B-442896A09546}" type="slidenum">
              <a:rPr lang="en-US" smtClean="0"/>
              <a:t>9</a:t>
            </a:fld>
            <a:endParaRPr lang="en-US"/>
          </a:p>
        </p:txBody>
      </p:sp>
    </p:spTree>
    <p:extLst>
      <p:ext uri="{BB962C8B-B14F-4D97-AF65-F5344CB8AC3E}">
        <p14:creationId xmlns:p14="http://schemas.microsoft.com/office/powerpoint/2010/main" val="266004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3DE457-FEBF-43DE-8B3B-442896A09546}" type="slidenum">
              <a:rPr lang="en-US" smtClean="0"/>
              <a:t>10</a:t>
            </a:fld>
            <a:endParaRPr lang="en-US"/>
          </a:p>
        </p:txBody>
      </p:sp>
    </p:spTree>
    <p:extLst>
      <p:ext uri="{BB962C8B-B14F-4D97-AF65-F5344CB8AC3E}">
        <p14:creationId xmlns:p14="http://schemas.microsoft.com/office/powerpoint/2010/main" val="136038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 2:03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9225" y="465138"/>
            <a:ext cx="4171950" cy="2346325"/>
          </a:xfrm>
        </p:spPr>
      </p:sp>
      <p:sp>
        <p:nvSpPr>
          <p:cNvPr id="3" name="Notes Placeholder 2"/>
          <p:cNvSpPr>
            <a:spLocks noGrp="1"/>
          </p:cNvSpPr>
          <p:nvPr>
            <p:ph type="body" idx="1"/>
          </p:nvPr>
        </p:nvSpPr>
        <p:spPr/>
        <p:txBody>
          <a:bodyPr/>
          <a:lstStyle/>
          <a:p>
            <a:pPr>
              <a:lnSpc>
                <a:spcPct val="107000"/>
              </a:lnSpc>
            </a:pPr>
            <a:endParaRPr lang="en-US" dirty="0"/>
          </a:p>
        </p:txBody>
      </p:sp>
      <p:sp>
        <p:nvSpPr>
          <p:cNvPr id="4" name="Header Placeholder 3"/>
          <p:cNvSpPr>
            <a:spLocks noGrp="1"/>
          </p:cNvSpPr>
          <p:nvPr>
            <p:ph type="hdr" sz="quarter" idx="10"/>
          </p:nvPr>
        </p:nvSpPr>
        <p:spPr/>
        <p:txBody>
          <a:bodyPr/>
          <a:lstStyle/>
          <a:p>
            <a:pPr defTabSz="955159">
              <a:defRPr/>
            </a:pPr>
            <a:r>
              <a:rPr lang="en-US" sz="17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7298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5159">
              <a:defRPr/>
            </a:pPr>
            <a:fld id="{38EEC551-8CDA-4EB6-89BB-2A86C9F091C8}" type="datetime8">
              <a:rPr lang="en-US" sz="1700" kern="0">
                <a:solidFill>
                  <a:sysClr val="windowText" lastClr="000000"/>
                </a:solidFill>
              </a:rPr>
              <a:pPr defTabSz="955159">
                <a:defRPr/>
              </a:pPr>
              <a:t>12/9/2020 2:03 PM</a:t>
            </a:fld>
            <a:endParaRPr lang="en-US" sz="17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55159">
              <a:defRPr/>
            </a:pPr>
            <a:fld id="{B4008EB6-D09E-4580-8CD6-DDB14511944F}" type="slidenum">
              <a:rPr lang="en-US" sz="1700" kern="0">
                <a:solidFill>
                  <a:sysClr val="windowText" lastClr="000000"/>
                </a:solidFill>
              </a:rPr>
              <a:pPr defTabSz="955159">
                <a:defRPr/>
              </a:pPr>
              <a:t>12</a:t>
            </a:fld>
            <a:endParaRPr lang="en-US" sz="1700" kern="0">
              <a:solidFill>
                <a:sysClr val="windowText" lastClr="000000"/>
              </a:solidFill>
            </a:endParaRPr>
          </a:p>
        </p:txBody>
      </p:sp>
    </p:spTree>
    <p:extLst>
      <p:ext uri="{BB962C8B-B14F-4D97-AF65-F5344CB8AC3E}">
        <p14:creationId xmlns:p14="http://schemas.microsoft.com/office/powerpoint/2010/main" val="1268046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6.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64.emf"/><Relationship Id="rId4" Type="http://schemas.openxmlformats.org/officeDocument/2006/relationships/oleObject" Target="../embeddings/oleObject1.bin"/></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jpe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5.xml"/><Relationship Id="rId4" Type="http://schemas.openxmlformats.org/officeDocument/2006/relationships/image" Target="../media/image74.sv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15.xml"/><Relationship Id="rId4" Type="http://schemas.openxmlformats.org/officeDocument/2006/relationships/chart" Target="../charts/chart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emf"/><Relationship Id="rId1" Type="http://schemas.openxmlformats.org/officeDocument/2006/relationships/slideMaster" Target="../slideMasters/slideMaster16.xml"/><Relationship Id="rId4" Type="http://schemas.openxmlformats.org/officeDocument/2006/relationships/image" Target="../media/image76.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7.jpeg"/><Relationship Id="rId1" Type="http://schemas.openxmlformats.org/officeDocument/2006/relationships/slideMaster" Target="../slideMasters/slideMaster16.xml"/><Relationship Id="rId4" Type="http://schemas.openxmlformats.org/officeDocument/2006/relationships/image" Target="../media/image78.png"/></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6.xml"/><Relationship Id="rId4" Type="http://schemas.openxmlformats.org/officeDocument/2006/relationships/chart" Target="../charts/chart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7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Sales.</a:t>
            </a:r>
            <a:br>
              <a:rPr lang="en-US"/>
            </a:br>
            <a:endParaRPr lang="en-US"/>
          </a:p>
        </p:txBody>
      </p:sp>
      <p:pic>
        <p:nvPicPr>
          <p:cNvPr id="4" name="Picture 3">
            <a:extLst>
              <a:ext uri="{FF2B5EF4-FFF2-40B4-BE49-F238E27FC236}">
                <a16:creationId xmlns:a16="http://schemas.microsoft.com/office/drawing/2014/main" id="{3BBCD041-248B-47F5-96BC-8F12A18C2A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68" y="2333260"/>
            <a:ext cx="839596" cy="839715"/>
          </a:xfrm>
          <a:prstGeom prst="rect">
            <a:avLst/>
          </a:prstGeom>
        </p:spPr>
      </p:pic>
    </p:spTree>
    <p:extLst>
      <p:ext uri="{BB962C8B-B14F-4D97-AF65-F5344CB8AC3E}">
        <p14:creationId xmlns:p14="http://schemas.microsoft.com/office/powerpoint/2010/main" val="3228444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Talent.</a:t>
            </a:r>
            <a:br>
              <a:rPr lang="en-US"/>
            </a:br>
            <a:endParaRPr lang="en-US"/>
          </a:p>
        </p:txBody>
      </p:sp>
      <p:pic>
        <p:nvPicPr>
          <p:cNvPr id="4" name="Picture 3">
            <a:extLst>
              <a:ext uri="{FF2B5EF4-FFF2-40B4-BE49-F238E27FC236}">
                <a16:creationId xmlns:a16="http://schemas.microsoft.com/office/drawing/2014/main" id="{065A7F46-AAA4-421C-9545-F87D7F00F0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9802" y="2333260"/>
            <a:ext cx="672654" cy="717175"/>
          </a:xfrm>
          <a:prstGeom prst="rect">
            <a:avLst/>
          </a:prstGeom>
        </p:spPr>
      </p:pic>
    </p:spTree>
    <p:extLst>
      <p:ext uri="{BB962C8B-B14F-4D97-AF65-F5344CB8AC3E}">
        <p14:creationId xmlns:p14="http://schemas.microsoft.com/office/powerpoint/2010/main" val="1186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9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2CE014B1-3082-4710-974E-C629FE38A837}"/>
              </a:ext>
            </a:extLst>
          </p:cNvPr>
          <p:cNvSpPr>
            <a:spLocks noGrp="1"/>
          </p:cNvSpPr>
          <p:nvPr>
            <p:ph type="title"/>
          </p:nvPr>
        </p:nvSpPr>
        <p:spPr>
          <a:xfrm>
            <a:off x="2221219" y="2363851"/>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Q&amp;A</a:t>
            </a:r>
          </a:p>
        </p:txBody>
      </p:sp>
      <p:pic>
        <p:nvPicPr>
          <p:cNvPr id="5" name="Picture 4">
            <a:extLst>
              <a:ext uri="{FF2B5EF4-FFF2-40B4-BE49-F238E27FC236}">
                <a16:creationId xmlns:a16="http://schemas.microsoft.com/office/drawing/2014/main" id="{6F75F56A-9752-4F88-B2FB-3116487DA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0996" y="2101248"/>
            <a:ext cx="971995" cy="970167"/>
          </a:xfrm>
          <a:prstGeom prst="rect">
            <a:avLst/>
          </a:prstGeom>
        </p:spPr>
      </p:pic>
    </p:spTree>
    <p:extLst>
      <p:ext uri="{BB962C8B-B14F-4D97-AF65-F5344CB8AC3E}">
        <p14:creationId xmlns:p14="http://schemas.microsoft.com/office/powerpoint/2010/main" val="79567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0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30569D9C-C8E1-4D16-802F-5AE5C0391029}"/>
              </a:ext>
            </a:extLst>
          </p:cNvPr>
          <p:cNvSpPr>
            <a:spLocks noGrp="1"/>
          </p:cNvSpPr>
          <p:nvPr>
            <p:ph type="title"/>
          </p:nvPr>
        </p:nvSpPr>
        <p:spPr>
          <a:xfrm>
            <a:off x="2322116"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Appendix</a:t>
            </a:r>
          </a:p>
        </p:txBody>
      </p:sp>
      <p:pic>
        <p:nvPicPr>
          <p:cNvPr id="5" name="Picture 4">
            <a:extLst>
              <a:ext uri="{FF2B5EF4-FFF2-40B4-BE49-F238E27FC236}">
                <a16:creationId xmlns:a16="http://schemas.microsoft.com/office/drawing/2014/main" id="{894B7653-104C-4E05-A1DC-9084CF65E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162" y="2138219"/>
            <a:ext cx="740573" cy="982631"/>
          </a:xfrm>
          <a:prstGeom prst="rect">
            <a:avLst/>
          </a:prstGeom>
        </p:spPr>
      </p:pic>
    </p:spTree>
    <p:extLst>
      <p:ext uri="{BB962C8B-B14F-4D97-AF65-F5344CB8AC3E}">
        <p14:creationId xmlns:p14="http://schemas.microsoft.com/office/powerpoint/2010/main" val="274233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1_Text option 4">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4684DE-DFDF-4623-B07B-5271687D5715}"/>
              </a:ext>
            </a:extLst>
          </p:cNvPr>
          <p:cNvSpPr>
            <a:spLocks noGrp="1"/>
          </p:cNvSpPr>
          <p:nvPr>
            <p:ph type="title" hasCustomPrompt="1"/>
          </p:nvPr>
        </p:nvSpPr>
        <p:spPr>
          <a:xfrm>
            <a:off x="447031" y="1809259"/>
            <a:ext cx="7308101" cy="1444637"/>
          </a:xfrm>
          <a:noFill/>
        </p:spPr>
        <p:txBody>
          <a:bodyPr lIns="0" tIns="0" rIns="0" bIns="0" anchor="t" anchorCtr="0"/>
          <a:lstStyle>
            <a:lvl1pPr>
              <a:lnSpc>
                <a:spcPct val="100000"/>
              </a:lnSpc>
              <a:spcAft>
                <a:spcPts val="1249"/>
              </a:spcAft>
              <a:defRPr sz="2499" spc="-48" baseline="0">
                <a:solidFill>
                  <a:schemeClr val="accent5"/>
                </a:solidFill>
              </a:defRPr>
            </a:lvl1pPr>
          </a:lstStyle>
          <a:p>
            <a:r>
              <a:rPr lang="en-US"/>
              <a:t>Thank </a:t>
            </a:r>
            <a:br>
              <a:rPr lang="en-US"/>
            </a:br>
            <a:r>
              <a:rPr lang="en-US"/>
              <a:t>you.</a:t>
            </a:r>
          </a:p>
        </p:txBody>
      </p:sp>
      <p:pic>
        <p:nvPicPr>
          <p:cNvPr id="7" name="Picture 6">
            <a:extLst>
              <a:ext uri="{FF2B5EF4-FFF2-40B4-BE49-F238E27FC236}">
                <a16:creationId xmlns:a16="http://schemas.microsoft.com/office/drawing/2014/main" id="{4C1EE5AB-BA5C-4C98-B89B-B143705996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8857" y="252151"/>
            <a:ext cx="2221760" cy="558081"/>
          </a:xfrm>
          <a:prstGeom prst="rect">
            <a:avLst/>
          </a:prstGeom>
        </p:spPr>
      </p:pic>
    </p:spTree>
    <p:extLst>
      <p:ext uri="{BB962C8B-B14F-4D97-AF65-F5344CB8AC3E}">
        <p14:creationId xmlns:p14="http://schemas.microsoft.com/office/powerpoint/2010/main" val="268322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a:prstGeom prst="rect">
            <a:avLst/>
          </a:prstGeo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3998"/>
          </a:xfrm>
          <a:prstGeom prst="rect">
            <a:avLst/>
          </a:prstGeom>
        </p:spPr>
        <p:txBody>
          <a:bodyPr/>
          <a:lstStyle>
            <a:lvl1pPr marL="0" indent="0" algn="ctr">
              <a:buNone/>
              <a:defRPr sz="2400"/>
            </a:lvl1pPr>
            <a:lvl2pPr marL="457015" indent="0" algn="ctr">
              <a:buNone/>
              <a:defRPr sz="2000"/>
            </a:lvl2pPr>
            <a:lvl3pPr marL="914031" indent="0" algn="ctr">
              <a:buNone/>
              <a:defRPr sz="1800"/>
            </a:lvl3pPr>
            <a:lvl4pPr marL="1371046" indent="0" algn="ctr">
              <a:buNone/>
              <a:defRPr sz="1600"/>
            </a:lvl4pPr>
            <a:lvl5pPr marL="1828061" indent="0" algn="ctr">
              <a:buNone/>
              <a:defRPr sz="1600"/>
            </a:lvl5pPr>
            <a:lvl6pPr marL="2285078" indent="0" algn="ctr">
              <a:buNone/>
              <a:defRPr sz="1600"/>
            </a:lvl6pPr>
            <a:lvl7pPr marL="2742093" indent="0" algn="ctr">
              <a:buNone/>
              <a:defRPr sz="1600"/>
            </a:lvl7pPr>
            <a:lvl8pPr marL="3199108" indent="0" algn="ctr">
              <a:buNone/>
              <a:defRPr sz="1600"/>
            </a:lvl8pPr>
            <a:lvl9pPr marL="365612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3084F08C-6F01-6A4C-B294-3ECE791EB5DB}" type="datetimeFigureOut">
              <a:rPr lang="en-US" smtClean="0"/>
              <a:t>12/9/2020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3612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09/12/2020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5563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9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02766885"/>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56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61629"/>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6515929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397335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62C14-A286-2547-960B-66CAB229FE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4"/>
          <a:stretch/>
        </p:blipFill>
        <p:spPr>
          <a:xfrm flipH="1">
            <a:off x="4224063" y="1903"/>
            <a:ext cx="7967937" cy="6856097"/>
          </a:xfrm>
          <a:prstGeom prst="rect">
            <a:avLst/>
          </a:prstGeom>
        </p:spPr>
      </p:pic>
      <p:sp>
        <p:nvSpPr>
          <p:cNvPr id="7" name="Rectangle 6">
            <a:extLst>
              <a:ext uri="{FF2B5EF4-FFF2-40B4-BE49-F238E27FC236}">
                <a16:creationId xmlns:a16="http://schemas.microsoft.com/office/drawing/2014/main" id="{02F42B71-0F16-AE41-9E17-BADFFCA8B514}"/>
              </a:ext>
            </a:extLst>
          </p:cNvPr>
          <p:cNvSpPr/>
          <p:nvPr userDrawn="1"/>
        </p:nvSpPr>
        <p:spPr bwMode="auto">
          <a:xfrm>
            <a:off x="3232562" y="0"/>
            <a:ext cx="1983001" cy="4008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68047" y="2532448"/>
            <a:ext cx="552795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511039"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3697638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guide id="5" pos="2717">
          <p15:clr>
            <a:srgbClr val="FBAE40"/>
          </p15:clr>
        </p15:guide>
        <p15:guide id="6" pos="391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9E104C-E137-524A-AB18-12B072A7B94A}"/>
              </a:ext>
            </a:extLst>
          </p:cNvPr>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2" name="Text Placeholder 7">
            <a:extLst>
              <a:ext uri="{FF2B5EF4-FFF2-40B4-BE49-F238E27FC236}">
                <a16:creationId xmlns:a16="http://schemas.microsoft.com/office/drawing/2014/main" id="{44C37BE0-FE7C-A842-83B8-80F14999818F}"/>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3" name="Picture 12">
            <a:extLst>
              <a:ext uri="{FF2B5EF4-FFF2-40B4-BE49-F238E27FC236}">
                <a16:creationId xmlns:a16="http://schemas.microsoft.com/office/drawing/2014/main" id="{D25CA05A-4BDF-B844-A7E3-DD535C4E59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3867768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47">
          <p15:clr>
            <a:srgbClr val="FBAE40"/>
          </p15:clr>
        </p15:guide>
        <p15:guide id="2" orient="horz" pos="2563">
          <p15:clr>
            <a:srgbClr val="FBAE40"/>
          </p15:clr>
        </p15:guide>
        <p15:guide id="3" orient="horz" pos="2899">
          <p15:clr>
            <a:srgbClr val="FBAE40"/>
          </p15:clr>
        </p15:guide>
        <p15:guide id="4" orient="horz" pos="3091">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216720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7522C0-C4FD-6942-B3E0-EBB33E94A0DD}"/>
              </a:ext>
            </a:extLst>
          </p:cNvPr>
          <p:cNvSpPr>
            <a:spLocks noGrp="1"/>
          </p:cNvSpPr>
          <p:nvPr>
            <p:ph type="title"/>
          </p:nvPr>
        </p:nvSpPr>
        <p:spPr>
          <a:xfrm>
            <a:off x="568047" y="676680"/>
            <a:ext cx="11055906" cy="739343"/>
          </a:xfrm>
        </p:spPr>
        <p:txBody>
          <a:bodyPr/>
          <a:lstStyle>
            <a:lvl1pPr algn="ctr">
              <a:lnSpc>
                <a:spcPct val="100000"/>
              </a:lnSpc>
              <a:defRPr sz="3137"/>
            </a:lvl1pPr>
          </a:lstStyle>
          <a:p>
            <a:r>
              <a:rPr lang="en-US"/>
              <a:t>Table layout</a:t>
            </a:r>
          </a:p>
        </p:txBody>
      </p:sp>
      <p:graphicFrame>
        <p:nvGraphicFramePr>
          <p:cNvPr id="4" name="Table Placeholder 6">
            <a:extLst>
              <a:ext uri="{FF2B5EF4-FFF2-40B4-BE49-F238E27FC236}">
                <a16:creationId xmlns:a16="http://schemas.microsoft.com/office/drawing/2014/main" id="{FBE54ACA-851F-F84D-BB98-CC4BB2911437}"/>
              </a:ext>
            </a:extLst>
          </p:cNvPr>
          <p:cNvGraphicFramePr>
            <a:graphicFrameLocks/>
          </p:cNvGraphicFramePr>
          <p:nvPr userDrawn="1"/>
        </p:nvGraphicFramePr>
        <p:xfrm>
          <a:off x="875055" y="1539363"/>
          <a:ext cx="10441889" cy="4078100"/>
        </p:xfrm>
        <a:graphic>
          <a:graphicData uri="http://schemas.openxmlformats.org/drawingml/2006/table">
            <a:tbl>
              <a:tblPr firstRow="1" bandRow="1">
                <a:tableStyleId>{5C22544A-7EE6-4342-B048-85BDC9FD1C3A}</a:tableStyleId>
              </a:tblPr>
              <a:tblGrid>
                <a:gridCol w="1943587">
                  <a:extLst>
                    <a:ext uri="{9D8B030D-6E8A-4147-A177-3AD203B41FA5}">
                      <a16:colId xmlns:a16="http://schemas.microsoft.com/office/drawing/2014/main" val="1402458918"/>
                    </a:ext>
                  </a:extLst>
                </a:gridCol>
                <a:gridCol w="8498302">
                  <a:extLst>
                    <a:ext uri="{9D8B030D-6E8A-4147-A177-3AD203B41FA5}">
                      <a16:colId xmlns:a16="http://schemas.microsoft.com/office/drawing/2014/main" val="1740729941"/>
                    </a:ext>
                  </a:extLst>
                </a:gridCol>
              </a:tblGrid>
              <a:tr h="690370">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962828"/>
                  </a:ext>
                </a:extLst>
              </a:tr>
              <a:tr h="62857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lumMod val="90000"/>
                              <a:lumOff val="10000"/>
                            </a:srgbClr>
                          </a:solidFill>
                          <a:effectLst/>
                          <a:uLnTx/>
                          <a:uFillTx/>
                          <a:latin typeface="Segoe UI Semibold"/>
                          <a:ea typeface="+mn-ea"/>
                          <a:cs typeface="+mn-cs"/>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2142428"/>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074237"/>
                  </a:ext>
                </a:extLst>
              </a:tr>
              <a:tr h="87343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076910"/>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499449"/>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5756644"/>
                  </a:ext>
                </a:extLst>
              </a:tr>
            </a:tbl>
          </a:graphicData>
        </a:graphic>
      </p:graphicFrame>
    </p:spTree>
    <p:extLst>
      <p:ext uri="{BB962C8B-B14F-4D97-AF65-F5344CB8AC3E}">
        <p14:creationId xmlns:p14="http://schemas.microsoft.com/office/powerpoint/2010/main" val="1956721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gray">
    <p:bg>
      <p:bgPr>
        <a:gradFill>
          <a:gsLst>
            <a:gs pos="0">
              <a:schemeClr val="accent6">
                <a:lumMod val="10000"/>
                <a:lumOff val="90000"/>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568047" y="3103089"/>
            <a:ext cx="11055906" cy="362123"/>
          </a:xfrm>
        </p:spPr>
        <p:txBody>
          <a:bodyPr wrap="square" lIns="0" tIns="0" rIns="0" bIns="0">
            <a:spAutoFit/>
          </a:bodyPr>
          <a:lstStyle>
            <a:lvl1pPr marL="0" indent="0" algn="ctr">
              <a:lnSpc>
                <a:spcPct val="100000"/>
              </a:lnSpc>
              <a:spcBef>
                <a:spcPts val="0"/>
              </a:spcBef>
              <a:spcAft>
                <a:spcPts val="1274"/>
              </a:spcAft>
              <a:buNone/>
              <a:defRPr sz="2353" b="0" i="0">
                <a:solidFill>
                  <a:srgbClr val="000000"/>
                </a:solidFill>
                <a:latin typeface="Segoe UI Semilight" panose="020B0402040204020203" pitchFamily="34" charset="0"/>
                <a:cs typeface="Segoe UI Semilight" panose="020B0402040204020203" pitchFamily="34" charset="0"/>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Place quote content here</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68047" y="2109646"/>
            <a:ext cx="11055906" cy="739343"/>
          </a:xfrm>
          <a:prstGeom prst="rect">
            <a:avLst/>
          </a:prstGeom>
        </p:spPr>
        <p:txBody>
          <a:bodyPr vert="horz" wrap="square" lIns="0" tIns="164592" rIns="0" bIns="0" rtlCol="0" anchor="t">
            <a:noAutofit/>
          </a:bodyPr>
          <a:lstStyle>
            <a:lvl1pPr marL="0" marR="0" indent="0" algn="ctr" defTabSz="914367" rtl="0" eaLnBrk="1" fontAlgn="auto" latinLnBrk="0" hangingPunct="1">
              <a:lnSpc>
                <a:spcPct val="100000"/>
              </a:lnSpc>
              <a:spcBef>
                <a:spcPct val="0"/>
              </a:spcBef>
              <a:spcAft>
                <a:spcPts val="0"/>
              </a:spcAft>
              <a:buClrTx/>
              <a:buSzTx/>
              <a:buFontTx/>
              <a:buNone/>
              <a:tabLst/>
              <a:defRPr sz="3529">
                <a:solidFill>
                  <a:srgbClr val="000000"/>
                </a:solidFill>
              </a:defRPr>
            </a:lvl1pPr>
          </a:lstStyle>
          <a:p>
            <a:r>
              <a:rPr lang="en-US"/>
              <a:t>This is a quote title</a:t>
            </a:r>
          </a:p>
        </p:txBody>
      </p:sp>
    </p:spTree>
    <p:extLst>
      <p:ext uri="{BB962C8B-B14F-4D97-AF65-F5344CB8AC3E}">
        <p14:creationId xmlns:p14="http://schemas.microsoft.com/office/powerpoint/2010/main" val="20269215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33849161"/>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5999"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089074688"/>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lumns o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D372C1-C3AD-2348-A592-CFE38B4B501F}"/>
              </a:ext>
            </a:extLst>
          </p:cNvPr>
          <p:cNvSpPr/>
          <p:nvPr userDrawn="1"/>
        </p:nvSpPr>
        <p:spPr bwMode="auto">
          <a:xfrm>
            <a:off x="0" y="0"/>
            <a:ext cx="6096000" cy="685800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6096000" y="0"/>
            <a:ext cx="6095999"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solidFill>
                  <a:schemeClr val="bg1"/>
                </a:solidFill>
              </a:defRPr>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chemeClr val="bg1"/>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7593226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69913142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1700065"/>
            <a:ext cx="4482123" cy="4568017"/>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99879265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050172" y="2084173"/>
            <a:ext cx="7141828" cy="8034558"/>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2090060"/>
            <a:ext cx="4033912" cy="41780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5" name="Text Placeholder 3">
            <a:extLst>
              <a:ext uri="{FF2B5EF4-FFF2-40B4-BE49-F238E27FC236}">
                <a16:creationId xmlns:a16="http://schemas.microsoft.com/office/drawing/2014/main" id="{C670CC60-EBF6-694C-A2BB-3D5246AC21B3}"/>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 name="Title Placeholder 1">
            <a:extLst>
              <a:ext uri="{FF2B5EF4-FFF2-40B4-BE49-F238E27FC236}">
                <a16:creationId xmlns:a16="http://schemas.microsoft.com/office/drawing/2014/main" id="{99EC2EFD-687A-4144-888B-BEB48CF7F400}"/>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4722622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339">
          <p15:clr>
            <a:srgbClr val="FBAE40"/>
          </p15:clr>
        </p15:guide>
        <p15:guide id="5" orient="horz" pos="787">
          <p15:clr>
            <a:srgbClr val="FBAE40"/>
          </p15:clr>
        </p15:guide>
        <p15:guide id="6" pos="295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10695" y="1685368"/>
            <a:ext cx="6096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82742" y="720063"/>
            <a:ext cx="11041212" cy="600791"/>
          </a:xfrm>
          <a:prstGeom prst="rect">
            <a:avLst/>
          </a:prstGeom>
        </p:spPr>
        <p:txBody>
          <a:bodyPr vert="horz" wrap="square" lIns="0" tIns="164592" rIns="0" bIns="0" rtlCol="0" anchor="b">
            <a:noAutofit/>
          </a:bodyPr>
          <a:lstStyle>
            <a:lvl1pPr algn="ctr">
              <a:lnSpc>
                <a:spcPct val="100000"/>
              </a:lnSpc>
              <a:defRPr sz="3137"/>
            </a:lvl1pPr>
          </a:lstStyle>
          <a:p>
            <a:r>
              <a:rPr lang="en-US"/>
              <a:t>Title 2 columns option 32pts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1700065"/>
            <a:ext cx="4482123" cy="4568017"/>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5786217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guide id="6" pos="360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lumns horizontal">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42992"/>
            <a:ext cx="5021679"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
        <p:nvSpPr>
          <p:cNvPr id="6" name="Text Placeholder 3">
            <a:extLst>
              <a:ext uri="{FF2B5EF4-FFF2-40B4-BE49-F238E27FC236}">
                <a16:creationId xmlns:a16="http://schemas.microsoft.com/office/drawing/2014/main" id="{2DFF242A-7D2F-784D-AE4E-968B4953B549}"/>
              </a:ext>
            </a:extLst>
          </p:cNvPr>
          <p:cNvSpPr>
            <a:spLocks noGrp="1"/>
          </p:cNvSpPr>
          <p:nvPr>
            <p:ph type="body" sz="quarter" idx="25" hasCustomPrompt="1"/>
          </p:nvPr>
        </p:nvSpPr>
        <p:spPr>
          <a:xfrm>
            <a:off x="6589684" y="1642992"/>
            <a:ext cx="5021679"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1" name="Text Placeholder 3">
            <a:extLst>
              <a:ext uri="{FF2B5EF4-FFF2-40B4-BE49-F238E27FC236}">
                <a16:creationId xmlns:a16="http://schemas.microsoft.com/office/drawing/2014/main" id="{BCB0ACE2-6D1F-744E-9745-5BAD8E909BB8}"/>
              </a:ext>
            </a:extLst>
          </p:cNvPr>
          <p:cNvSpPr>
            <a:spLocks noGrp="1"/>
          </p:cNvSpPr>
          <p:nvPr>
            <p:ph type="body" sz="quarter" idx="31" hasCustomPrompt="1"/>
          </p:nvPr>
        </p:nvSpPr>
        <p:spPr>
          <a:xfrm>
            <a:off x="8678733"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2" name="Text Placeholder 3">
            <a:extLst>
              <a:ext uri="{FF2B5EF4-FFF2-40B4-BE49-F238E27FC236}">
                <a16:creationId xmlns:a16="http://schemas.microsoft.com/office/drawing/2014/main" id="{784980A6-D8A2-5640-9717-76E7777603D0}"/>
              </a:ext>
            </a:extLst>
          </p:cNvPr>
          <p:cNvSpPr>
            <a:spLocks noGrp="1"/>
          </p:cNvSpPr>
          <p:nvPr>
            <p:ph type="body" sz="quarter" idx="32" hasCustomPrompt="1"/>
          </p:nvPr>
        </p:nvSpPr>
        <p:spPr>
          <a:xfrm>
            <a:off x="581518"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3" name="Text Placeholder 3">
            <a:extLst>
              <a:ext uri="{FF2B5EF4-FFF2-40B4-BE49-F238E27FC236}">
                <a16:creationId xmlns:a16="http://schemas.microsoft.com/office/drawing/2014/main" id="{0BE72B4E-94D4-FE4D-93A1-84E5464D397A}"/>
              </a:ext>
            </a:extLst>
          </p:cNvPr>
          <p:cNvSpPr>
            <a:spLocks noGrp="1"/>
          </p:cNvSpPr>
          <p:nvPr>
            <p:ph type="body" sz="quarter" idx="33" hasCustomPrompt="1"/>
          </p:nvPr>
        </p:nvSpPr>
        <p:spPr>
          <a:xfrm>
            <a:off x="4622598"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473948195"/>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05">
          <p15:clr>
            <a:srgbClr val="FBAE40"/>
          </p15:clr>
        </p15:guide>
        <p15:guide id="8" pos="4229">
          <p15:clr>
            <a:srgbClr val="FBAE40"/>
          </p15:clr>
        </p15:guide>
        <p15:guide id="9" orient="horz" pos="2371">
          <p15:clr>
            <a:srgbClr val="FBAE40"/>
          </p15:clr>
        </p15:guide>
        <p15:guide id="10" orient="horz" pos="78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259426498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vice layout">
    <p:bg>
      <p:bgPr>
        <a:gradFill>
          <a:gsLst>
            <a:gs pos="51000">
              <a:schemeClr val="bg2">
                <a:lumMod val="98000"/>
              </a:schemeClr>
            </a:gs>
            <a:gs pos="100000">
              <a:schemeClr val="bg1">
                <a:lumMod val="85000"/>
              </a:schemeClr>
            </a:gs>
            <a:gs pos="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9378447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vice layout">
    <p:bg>
      <p:bgPr>
        <a:gradFill>
          <a:gsLst>
            <a:gs pos="51000">
              <a:schemeClr val="bg2">
                <a:lumMod val="98000"/>
              </a:schemeClr>
            </a:gs>
            <a:gs pos="7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166667220"/>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s icon and text">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2075413"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6887635"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8" name="Title Placeholder 1">
            <a:extLst>
              <a:ext uri="{FF2B5EF4-FFF2-40B4-BE49-F238E27FC236}">
                <a16:creationId xmlns:a16="http://schemas.microsoft.com/office/drawing/2014/main" id="{DD2F2D44-A063-434A-9A6B-75B77AC5E6C7}"/>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photo and text</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1591142" y="4552454"/>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0" name="Text Placeholder 4">
            <a:extLst>
              <a:ext uri="{FF2B5EF4-FFF2-40B4-BE49-F238E27FC236}">
                <a16:creationId xmlns:a16="http://schemas.microsoft.com/office/drawing/2014/main" id="{22958FA9-3DF4-464A-B8CB-3257630202A1}"/>
              </a:ext>
            </a:extLst>
          </p:cNvPr>
          <p:cNvSpPr>
            <a:spLocks noGrp="1"/>
          </p:cNvSpPr>
          <p:nvPr>
            <p:ph type="body" sz="quarter" idx="36" hasCustomPrompt="1"/>
          </p:nvPr>
        </p:nvSpPr>
        <p:spPr>
          <a:xfrm>
            <a:off x="6407526" y="4552454"/>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1" name="Text Placeholder 3">
            <a:extLst>
              <a:ext uri="{FF2B5EF4-FFF2-40B4-BE49-F238E27FC236}">
                <a16:creationId xmlns:a16="http://schemas.microsoft.com/office/drawing/2014/main" id="{43974893-D209-2246-BBF5-10DAC827898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063253091"/>
      </p:ext>
    </p:extLst>
  </p:cSld>
  <p:clrMapOvr>
    <a:masterClrMapping/>
  </p:clrMapOvr>
  <p:transition>
    <p:fade/>
  </p:transition>
  <p:extLst>
    <p:ext uri="{DCECCB84-F9BA-43D5-87BE-67443E8EF086}">
      <p15:sldGuideLst xmlns:p15="http://schemas.microsoft.com/office/powerpoint/2012/main">
        <p15:guide id="1" pos="4109">
          <p15:clr>
            <a:srgbClr val="FBAE40"/>
          </p15:clr>
        </p15:guide>
        <p15:guide id="2" pos="3677">
          <p15:clr>
            <a:srgbClr val="FBAE40"/>
          </p15:clr>
        </p15:guide>
        <p15:guide id="3" orient="horz" pos="78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wo columns icon and text">
    <p:bg>
      <p:bgPr>
        <a:solidFill>
          <a:schemeClr val="bg1"/>
        </a:solidFill>
        <a:effectLst/>
      </p:bgPr>
    </p:bg>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1446010"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7579022"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956174" y="4001159"/>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Title Placeholder 1">
            <a:extLst>
              <a:ext uri="{FF2B5EF4-FFF2-40B4-BE49-F238E27FC236}">
                <a16:creationId xmlns:a16="http://schemas.microsoft.com/office/drawing/2014/main" id="{09010E39-4F33-6946-94CD-17C19CE7F27F}"/>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icon and text</a:t>
            </a:r>
          </a:p>
        </p:txBody>
      </p:sp>
      <p:sp>
        <p:nvSpPr>
          <p:cNvPr id="14" name="Text Placeholder 3">
            <a:extLst>
              <a:ext uri="{FF2B5EF4-FFF2-40B4-BE49-F238E27FC236}">
                <a16:creationId xmlns:a16="http://schemas.microsoft.com/office/drawing/2014/main" id="{5950544B-2DBE-A44F-B462-4B5D7217EA3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5" name="Text Placeholder 4">
            <a:extLst>
              <a:ext uri="{FF2B5EF4-FFF2-40B4-BE49-F238E27FC236}">
                <a16:creationId xmlns:a16="http://schemas.microsoft.com/office/drawing/2014/main" id="{22E740BE-8F6D-F54B-BA3C-CEA3EC28200D}"/>
              </a:ext>
            </a:extLst>
          </p:cNvPr>
          <p:cNvSpPr>
            <a:spLocks noGrp="1"/>
          </p:cNvSpPr>
          <p:nvPr>
            <p:ph type="body" sz="quarter" idx="36" hasCustomPrompt="1"/>
          </p:nvPr>
        </p:nvSpPr>
        <p:spPr>
          <a:xfrm>
            <a:off x="7069497" y="4001159"/>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54455953"/>
      </p:ext>
    </p:extLst>
  </p:cSld>
  <p:clrMapOvr>
    <a:masterClrMapping/>
  </p:clrMapOvr>
  <p:transition>
    <p:fade/>
  </p:transition>
  <p:extLst>
    <p:ext uri="{DCECCB84-F9BA-43D5-87BE-67443E8EF086}">
      <p15:sldGuideLst xmlns:p15="http://schemas.microsoft.com/office/powerpoint/2012/main">
        <p15:guide id="1" pos="4541">
          <p15:clr>
            <a:srgbClr val="FBAE40"/>
          </p15:clr>
        </p15:guide>
        <p15:guide id="2" pos="3269">
          <p15:clr>
            <a:srgbClr val="FBAE40"/>
          </p15:clr>
        </p15:guide>
        <p15:guide id="3" orient="horz" pos="78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1499635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840072247"/>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605407633"/>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61629"/>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365070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582989" y="1829711"/>
            <a:ext cx="4570730" cy="1473396"/>
          </a:xfrm>
          <a:noFill/>
        </p:spPr>
        <p:txBody>
          <a:bodyPr lIns="0" tIns="0" rIns="0" bIns="0" anchor="ctr" anchorCtr="0"/>
          <a:lstStyle>
            <a:lvl1pPr>
              <a:lnSpc>
                <a:spcPct val="100000"/>
              </a:lnSpc>
              <a:spcAft>
                <a:spcPts val="1274"/>
              </a:spcAft>
              <a:defRPr sz="3137" spc="-147" baseline="0">
                <a:solidFill>
                  <a:srgbClr val="000000"/>
                </a:solidFill>
              </a:defRPr>
            </a:lvl1pPr>
          </a:lstStyle>
          <a:p>
            <a:r>
              <a:rPr lang="en-US"/>
              <a:t>Thank you</a:t>
            </a:r>
          </a:p>
        </p:txBody>
      </p:sp>
      <p:pic>
        <p:nvPicPr>
          <p:cNvPr id="6" name="Picture 5">
            <a:extLst>
              <a:ext uri="{FF2B5EF4-FFF2-40B4-BE49-F238E27FC236}">
                <a16:creationId xmlns:a16="http://schemas.microsoft.com/office/drawing/2014/main" id="{AC87012C-D4A3-5849-8C72-3EA531A81F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Tree>
    <p:extLst>
      <p:ext uri="{BB962C8B-B14F-4D97-AF65-F5344CB8AC3E}">
        <p14:creationId xmlns:p14="http://schemas.microsoft.com/office/powerpoint/2010/main" val="239755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3676280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42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8704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userDrawn="1"/>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6216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userDrawn="1"/>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30963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userDrawn="1"/>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userDrawn="1"/>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62" name="Group 61">
            <a:extLst>
              <a:ext uri="{FF2B5EF4-FFF2-40B4-BE49-F238E27FC236}">
                <a16:creationId xmlns:a16="http://schemas.microsoft.com/office/drawing/2014/main" id="{7A0EBE5E-32DC-44EB-BF58-F9CA0C094B00}"/>
              </a:ext>
            </a:extLst>
          </p:cNvPr>
          <p:cNvGrpSpPr/>
          <p:nvPr userDrawn="1"/>
        </p:nvGrpSpPr>
        <p:grpSpPr>
          <a:xfrm>
            <a:off x="7004418"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89244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userDrawn="1"/>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0951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userDrawn="1"/>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3354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userDrawn="1"/>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42142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7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3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494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88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885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47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85041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userDrawn="1"/>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133150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383996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178842"/>
            <a:ext cx="12191998" cy="1107996"/>
          </a:xfrm>
          <a:solidFill>
            <a:schemeClr val="accent1"/>
          </a:solidFill>
        </p:spPr>
        <p:txBody>
          <a:bodyPr wrap="square" tIns="137160" bIns="137160" anchor="ctr" anchorCtr="0">
            <a:spAutoFit/>
          </a:bodyPr>
          <a:lstStyle>
            <a:lvl1pPr algn="ctr">
              <a:defRPr sz="6000" spc="-98" baseline="0">
                <a:gradFill>
                  <a:gsLst>
                    <a:gs pos="100000">
                      <a:schemeClr val="tx1"/>
                    </a:gs>
                    <a:gs pos="0">
                      <a:schemeClr val="tx1"/>
                    </a:gs>
                  </a:gsLst>
                  <a:lin ang="5400000" scaled="0"/>
                </a:gradFill>
              </a:defRPr>
            </a:lvl1pPr>
          </a:lstStyle>
          <a:p>
            <a:r>
              <a:rPr lang="en-US"/>
              <a:t>Section title</a:t>
            </a:r>
          </a:p>
        </p:txBody>
      </p:sp>
      <p:grpSp>
        <p:nvGrpSpPr>
          <p:cNvPr id="7" name="Group 6">
            <a:extLst>
              <a:ext uri="{FF2B5EF4-FFF2-40B4-BE49-F238E27FC236}">
                <a16:creationId xmlns:a16="http://schemas.microsoft.com/office/drawing/2014/main" id="{A5EDEADA-00A4-4A61-B6F7-7AB4F12D948A}"/>
              </a:ext>
            </a:extLst>
          </p:cNvPr>
          <p:cNvGrpSpPr/>
          <p:nvPr userDrawn="1"/>
        </p:nvGrpSpPr>
        <p:grpSpPr>
          <a:xfrm>
            <a:off x="4949371" y="1125550"/>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33202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5_Divider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8254857" y="2105806"/>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49528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6_Divider Slide">
    <p:bg>
      <p:bgPr>
        <a:solidFill>
          <a:srgbClr val="30E5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solidFill>
                  <a:srgbClr val="3C3C41"/>
                </a:soli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C3C4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43066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6361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144873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16363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02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4BBFE4C-5F3D-4798-80C6-D616B6BFCA63}"/>
              </a:ext>
            </a:extLst>
          </p:cNvPr>
          <p:cNvSpPr>
            <a:spLocks noGrp="1"/>
          </p:cNvSpPr>
          <p:nvPr>
            <p:ph type="title"/>
          </p:nvPr>
        </p:nvSpPr>
        <p:spPr>
          <a:xfrm>
            <a:off x="269240" y="289511"/>
            <a:ext cx="11427129" cy="89966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8D84873C-4387-429F-86A0-9B6EBBFAC172}"/>
              </a:ext>
            </a:extLst>
          </p:cNvPr>
          <p:cNvSpPr>
            <a:spLocks noGrp="1"/>
          </p:cNvSpPr>
          <p:nvPr>
            <p:ph type="ftr" sz="quarter" idx="10"/>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AAD87AF5-ADE3-4C3D-A273-CEB190DDD102}"/>
              </a:ext>
            </a:extLst>
          </p:cNvPr>
          <p:cNvSpPr>
            <a:spLocks noGrp="1"/>
          </p:cNvSpPr>
          <p:nvPr>
            <p:ph type="sldNum" sz="quarter" idx="11"/>
          </p:nvPr>
        </p:nvSpPr>
        <p:spPr/>
        <p:txBody>
          <a:bodyPr/>
          <a:lstStyle/>
          <a:p>
            <a:fld id="{AA51F4C4-43BE-4293-9866-908CCEECE991}" type="slidenum">
              <a:rPr lang="en-US" smtClean="0"/>
              <a:pPr/>
              <a:t>‹#›</a:t>
            </a:fld>
            <a:endParaRPr lang="en-US"/>
          </a:p>
        </p:txBody>
      </p:sp>
    </p:spTree>
    <p:extLst>
      <p:ext uri="{BB962C8B-B14F-4D97-AF65-F5344CB8AC3E}">
        <p14:creationId xmlns:p14="http://schemas.microsoft.com/office/powerpoint/2010/main" val="360327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096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71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70" y="3083653"/>
            <a:ext cx="3223861" cy="690695"/>
          </a:xfrm>
          <a:prstGeom prst="rect">
            <a:avLst/>
          </a:prstGeom>
        </p:spPr>
      </p:pic>
    </p:spTree>
    <p:extLst>
      <p:ext uri="{BB962C8B-B14F-4D97-AF65-F5344CB8AC3E}">
        <p14:creationId xmlns:p14="http://schemas.microsoft.com/office/powerpoint/2010/main" val="7474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78E068-C14F-4C66-B334-0C73536F430A}" type="datetimeFigureOut">
              <a:rPr lang="en-US" smtClean="0">
                <a:solidFill>
                  <a:prstClr val="black">
                    <a:tint val="75000"/>
                  </a:prstClr>
                </a:solidFill>
              </a:rPr>
              <a:pPr/>
              <a:t>12/9/2020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71565-9B2C-41BC-80A7-78B9C25C55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306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7D891-CCF8-4329-AF74-482134C14ECD}"/>
              </a:ext>
            </a:extLst>
          </p:cNvPr>
          <p:cNvSpPr/>
          <p:nvPr userDrawn="1"/>
        </p:nvSpPr>
        <p:spPr bwMode="auto">
          <a:xfrm>
            <a:off x="580913" y="464766"/>
            <a:ext cx="11249249" cy="5928467"/>
          </a:xfrm>
          <a:prstGeom prst="rect">
            <a:avLst/>
          </a:prstGeom>
          <a:solidFill>
            <a:schemeClr val="accent4"/>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386297" y="1345338"/>
            <a:ext cx="5638481" cy="1619023"/>
          </a:xfrm>
        </p:spPr>
        <p:txBody>
          <a:bodyPr anchor="b"/>
          <a:lstStyle>
            <a:lvl1pPr algn="ctr">
              <a:defRPr kumimoji="0" lang="en-US" sz="4800" b="1" i="0" u="none" strike="noStrike" kern="1200" cap="none" spc="-50" normalizeH="0" baseline="0" dirty="0">
                <a:ln w="3175">
                  <a:noFill/>
                </a:ln>
                <a:solidFill>
                  <a:schemeClr val="accent5"/>
                </a:solidFill>
                <a:effectLst/>
                <a:uLnTx/>
                <a:uFillTx/>
                <a:latin typeface="Segoe UI Semibold"/>
                <a:ea typeface="+mn-ea"/>
                <a:cs typeface="Segoe UI" pitchFamily="34" charset="0"/>
              </a:defRPr>
            </a:lvl1pPr>
          </a:lstStyle>
          <a:p>
            <a:r>
              <a:rPr lang="en-US"/>
              <a:t>Click to edit Master</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2187556" y="3225301"/>
            <a:ext cx="8035962" cy="1600438"/>
          </a:xfrm>
        </p:spPr>
        <p:txBody>
          <a:bodyPr/>
          <a:lstStyle>
            <a:lvl1pPr algn="ctr">
              <a:spcBef>
                <a:spcPts val="1200"/>
              </a:spcBef>
              <a:defRPr sz="2400">
                <a:solidFill>
                  <a:schemeClr val="bg1"/>
                </a:solidFill>
                <a:latin typeface="+mn-lt"/>
              </a:defRPr>
            </a:lvl1pPr>
            <a:lvl2pPr algn="ctr">
              <a:defRPr sz="2000">
                <a:solidFill>
                  <a:schemeClr val="bg1"/>
                </a:solidFill>
                <a:latin typeface="+mn-lt"/>
              </a:defRPr>
            </a:lvl2pPr>
            <a:lvl3pPr algn="ctr">
              <a:defRPr sz="1800">
                <a:solidFill>
                  <a:schemeClr val="bg1"/>
                </a:solidFill>
                <a:latin typeface="+mn-lt"/>
              </a:defRPr>
            </a:lvl3pPr>
            <a:lvl4pPr algn="ctr">
              <a:defRPr sz="1800">
                <a:solidFill>
                  <a:schemeClr val="bg1"/>
                </a:solidFill>
                <a:latin typeface="+mn-lt"/>
              </a:defRPr>
            </a:lvl4pPr>
            <a:lvl5pPr algn="ctr">
              <a:defRPr sz="12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16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664797"/>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defRPr/>
            </a:lvl1pPr>
            <a:lvl2pPr marL="1528195" indent="-524920" defTabSz="1667892">
              <a:lnSpc>
                <a:spcPct val="100000"/>
              </a:lnSpc>
              <a:spcBef>
                <a:spcPts val="400"/>
              </a:spcBef>
              <a:defRPr/>
            </a:lvl2pPr>
            <a:lvl3pPr marL="2216095" indent="-459306">
              <a:lnSpc>
                <a:spcPct val="100000"/>
              </a:lnSpc>
              <a:defRPr/>
            </a:lvl3pPr>
            <a:lvl4pPr marL="2825680" indent="-459306">
              <a:lnSpc>
                <a:spcPct val="100000"/>
              </a:lnSpc>
              <a:defRPr/>
            </a:lvl4pPr>
            <a:lvl5pPr marL="3433148" indent="-446606">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941576"/>
      </p:ext>
    </p:extLst>
  </p:cSld>
  <p:clrMapOvr>
    <a:masterClrMapping/>
  </p:clrMapOvr>
  <p:transition spd="slow">
    <p:push/>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1"/>
            <a:ext cx="11296417" cy="6647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489079" y="1447802"/>
            <a:ext cx="11296416" cy="2667397"/>
          </a:xfrm>
        </p:spPr>
        <p:txBody>
          <a:bodyPr/>
          <a:lstStyle>
            <a:lvl1pPr marL="0" indent="0">
              <a:spcBef>
                <a:spcPts val="1600"/>
              </a:spcBef>
              <a:buNone/>
              <a:defRPr baseline="0">
                <a:solidFill>
                  <a:schemeClr val="tx1"/>
                </a:solidFill>
              </a:defRPr>
            </a:lvl1pPr>
            <a:lvl2pPr marL="922844" indent="-524920" defTabSz="1367332">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947410"/>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664797"/>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73017425"/>
      </p:ext>
    </p:extLst>
  </p:cSld>
  <p:clrMapOvr>
    <a:masterClrMapping/>
  </p:clrMapOvr>
  <p:transition spd="slow">
    <p:push/>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defRPr>
                <a:solidFill>
                  <a:schemeClr val="tx1"/>
                </a:solidFill>
              </a:defRPr>
            </a:lvl1pPr>
            <a:lvl2pPr>
              <a:defRPr spc="-93" baseline="0">
                <a:solidFill>
                  <a:schemeClr val="tx1"/>
                </a:solidFill>
              </a:defRPr>
            </a:lvl2pPr>
            <a:lvl3pP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2246543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852644"/>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84936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644827"/>
          </a:xfrm>
        </p:spPr>
        <p:txBody>
          <a:bodyPr wrap="square">
            <a:spAutoFit/>
          </a:bodyPr>
          <a:lstStyle>
            <a:lvl1pPr marL="287331" indent="-287331">
              <a:spcBef>
                <a:spcPts val="1224"/>
              </a:spcBef>
              <a:buClrTx/>
              <a:buFont typeface="Arial" pitchFamily="34" charset="0"/>
              <a:buChar char="•"/>
              <a:defRPr sz="3600">
                <a:solidFill>
                  <a:schemeClr val="tx1"/>
                </a:soli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644827"/>
          </a:xfrm>
        </p:spPr>
        <p:txBody>
          <a:bodyPr wrap="square">
            <a:spAutoFit/>
          </a:bodyPr>
          <a:lstStyle>
            <a:lvl1pPr marL="609585" indent="-609585">
              <a:spcBef>
                <a:spcPts val="1224"/>
              </a:spcBef>
              <a:buClrTx/>
              <a:buFont typeface="Arial" panose="020B0604020202020204" pitchFamily="34" charset="0"/>
              <a:buChar char="•"/>
              <a:defRPr sz="3600">
                <a:solidFill>
                  <a:schemeClr val="tx1"/>
                </a:soli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86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203943"/>
            <a:ext cx="4167887" cy="1329595"/>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207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9856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667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90557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571486" indent="-571486">
              <a:buFont typeface="Wingdings" panose="05000000000000000000" pitchFamily="2" charset="2"/>
              <a:buChar char="§"/>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24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19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918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1143000"/>
            <a:ext cx="11176000" cy="2892416"/>
          </a:xfrm>
        </p:spPr>
        <p:txBody>
          <a:bodyPr/>
          <a:lstStyle>
            <a:lvl1pPr>
              <a:lnSpc>
                <a:spcPct val="100000"/>
              </a:lnSpc>
              <a:defRPr/>
            </a:lvl1pPr>
            <a:lvl2pPr>
              <a:lnSpc>
                <a:spcPct val="100000"/>
              </a:lnSpc>
              <a:spcBef>
                <a:spcPts val="0"/>
              </a:spcBef>
              <a:spcAft>
                <a:spcPts val="600"/>
              </a:spcAft>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3" descr="\\server3\Restrict\FTP_Root\Clients\White_Whale\8-10103_JenniferMoser\SFP_Art\smsgr logo-horizontal-white-big.png"/>
          <p:cNvPicPr>
            <a:picLocks noChangeAspect="1" noChangeArrowheads="1"/>
          </p:cNvPicPr>
          <p:nvPr userDrawn="1"/>
        </p:nvPicPr>
        <p:blipFill>
          <a:blip r:embed="rId2"/>
          <a:stretch>
            <a:fillRect/>
          </a:stretch>
        </p:blipFill>
        <p:spPr bwMode="auto">
          <a:xfrm>
            <a:off x="517288" y="6447574"/>
            <a:ext cx="4735845" cy="237703"/>
          </a:xfrm>
          <a:prstGeom prst="rect">
            <a:avLst/>
          </a:prstGeom>
          <a:noFill/>
        </p:spPr>
      </p:pic>
    </p:spTree>
    <p:extLst>
      <p:ext uri="{BB962C8B-B14F-4D97-AF65-F5344CB8AC3E}">
        <p14:creationId xmlns:p14="http://schemas.microsoft.com/office/powerpoint/2010/main" val="5211403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2090487"/>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3" y="1600203"/>
            <a:ext cx="5384800" cy="2090487"/>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44466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89431454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aphicFrame>
        <p:nvGraphicFramePr>
          <p:cNvPr id="4" name="Object 3" hidden="1"/>
          <p:cNvGraphicFramePr>
            <a:graphicFrameLocks/>
          </p:cNvGraphicFramePr>
          <p:nvPr userDrawn="1">
            <p:custDataLst>
              <p:tags r:id="rId2"/>
            </p:custDataLst>
          </p:nvPr>
        </p:nvGraphicFramePr>
        <p:xfrm>
          <a:off x="1590" y="1589"/>
          <a:ext cx="1588" cy="1587"/>
        </p:xfrm>
        <a:graphic>
          <a:graphicData uri="http://schemas.openxmlformats.org/presentationml/2006/ole">
            <mc:AlternateContent xmlns:mc="http://schemas.openxmlformats.org/markup-compatibility/2006">
              <mc:Choice xmlns:v="urn:schemas-microsoft-com:vml" Requires="v">
                <p:oleObj spid="_x0000_s110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8" cy="1587"/>
                      </a:xfrm>
                      <a:prstGeom prst="rect">
                        <a:avLst/>
                      </a:prstGeom>
                    </p:spPr>
                  </p:pic>
                </p:oleObj>
              </mc:Fallback>
            </mc:AlternateContent>
          </a:graphicData>
        </a:graphic>
      </p:graphicFrame>
      <p:sp>
        <p:nvSpPr>
          <p:cNvPr id="2" name="Title 1"/>
          <p:cNvSpPr>
            <a:spLocks noGrp="1"/>
          </p:cNvSpPr>
          <p:nvPr>
            <p:ph type="title"/>
          </p:nvPr>
        </p:nvSpPr>
        <p:spPr>
          <a:xfrm>
            <a:off x="489078" y="228603"/>
            <a:ext cx="11296417" cy="66479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9078" y="1444754"/>
            <a:ext cx="11296417" cy="2845523"/>
          </a:xfrm>
        </p:spPr>
        <p:txBody>
          <a:bodyPr/>
          <a:lstStyle>
            <a:lvl1pPr>
              <a:lnSpc>
                <a:spcPct val="100000"/>
              </a:lnSpc>
              <a:spcBef>
                <a:spcPts val="1200"/>
              </a:spcBef>
              <a:defRPr/>
            </a:lvl1pPr>
            <a:lvl2pPr marL="1146118" indent="-393681" defTabSz="1250887">
              <a:lnSpc>
                <a:spcPct val="100000"/>
              </a:lnSpc>
              <a:spcBef>
                <a:spcPts val="300"/>
              </a:spcBef>
              <a:defRPr/>
            </a:lvl2pPr>
            <a:lvl3pPr marL="1662030" indent="-344470">
              <a:lnSpc>
                <a:spcPct val="100000"/>
              </a:lnSpc>
              <a:defRPr/>
            </a:lvl3pPr>
            <a:lvl4pPr marL="2119207" indent="-344470">
              <a:lnSpc>
                <a:spcPct val="100000"/>
              </a:lnSpc>
              <a:defRPr/>
            </a:lvl4pPr>
            <a:lvl5pPr marL="2574797" indent="-334946">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13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831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8328-DFBE-41BC-A314-F2BB72400D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998C64-FF2C-49FE-9636-10B24E4573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7139565-6D07-4955-B7C2-EE70FDB94A24}"/>
              </a:ext>
            </a:extLst>
          </p:cNvPr>
          <p:cNvSpPr>
            <a:spLocks noGrp="1"/>
          </p:cNvSpPr>
          <p:nvPr>
            <p:ph type="dt" sz="half" idx="10"/>
          </p:nvPr>
        </p:nvSpPr>
        <p:spPr/>
        <p:txBody>
          <a:bodyPr/>
          <a:lstStyle/>
          <a:p>
            <a:fld id="{F0C6E9CE-0C48-43D9-B34A-9AD8C3440C81}" type="datetimeFigureOut">
              <a:rPr lang="en-GB" smtClean="0"/>
              <a:t>09/12/2020</a:t>
            </a:fld>
            <a:endParaRPr lang="en-GB"/>
          </a:p>
        </p:txBody>
      </p:sp>
      <p:sp>
        <p:nvSpPr>
          <p:cNvPr id="5" name="Footer Placeholder 4">
            <a:extLst>
              <a:ext uri="{FF2B5EF4-FFF2-40B4-BE49-F238E27FC236}">
                <a16:creationId xmlns:a16="http://schemas.microsoft.com/office/drawing/2014/main" id="{04DB7E5D-AA1E-483F-A980-577EC7FDE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2E201E-EEE0-40E2-8A00-720549C58C6B}"/>
              </a:ext>
            </a:extLst>
          </p:cNvPr>
          <p:cNvSpPr>
            <a:spLocks noGrp="1"/>
          </p:cNvSpPr>
          <p:nvPr>
            <p:ph type="sldNum" sz="quarter" idx="12"/>
          </p:nvPr>
        </p:nvSpPr>
        <p:spPr/>
        <p:txBody>
          <a:bodyPr/>
          <a:lstStyle/>
          <a:p>
            <a:fld id="{891E1E74-0368-4DBA-91ED-5B29DE5EEF74}" type="slidenum">
              <a:rPr lang="en-GB" smtClean="0"/>
              <a:t>‹#›</a:t>
            </a:fld>
            <a:endParaRPr lang="en-GB"/>
          </a:p>
        </p:txBody>
      </p:sp>
    </p:spTree>
    <p:extLst>
      <p:ext uri="{BB962C8B-B14F-4D97-AF65-F5344CB8AC3E}">
        <p14:creationId xmlns:p14="http://schemas.microsoft.com/office/powerpoint/2010/main" val="311074644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0EA1-AAD2-4099-8F2C-4C928636E5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0218D16-1D48-467C-8DC0-B3CDE38FF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DDDB51-5C63-4759-91CE-59BC16592AF0}"/>
              </a:ext>
            </a:extLst>
          </p:cNvPr>
          <p:cNvSpPr>
            <a:spLocks noGrp="1"/>
          </p:cNvSpPr>
          <p:nvPr>
            <p:ph type="dt" sz="half" idx="10"/>
          </p:nvPr>
        </p:nvSpPr>
        <p:spPr/>
        <p:txBody>
          <a:bodyPr/>
          <a:lstStyle/>
          <a:p>
            <a:fld id="{F0C6E9CE-0C48-43D9-B34A-9AD8C3440C81}" type="datetimeFigureOut">
              <a:rPr lang="en-GB" smtClean="0"/>
              <a:t>09/12/2020</a:t>
            </a:fld>
            <a:endParaRPr lang="en-GB"/>
          </a:p>
        </p:txBody>
      </p:sp>
      <p:sp>
        <p:nvSpPr>
          <p:cNvPr id="5" name="Footer Placeholder 4">
            <a:extLst>
              <a:ext uri="{FF2B5EF4-FFF2-40B4-BE49-F238E27FC236}">
                <a16:creationId xmlns:a16="http://schemas.microsoft.com/office/drawing/2014/main" id="{000AEA86-4A9A-4513-928D-9E35DDE49E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37E00C-289B-4550-A4F4-9E0627D1681F}"/>
              </a:ext>
            </a:extLst>
          </p:cNvPr>
          <p:cNvSpPr>
            <a:spLocks noGrp="1"/>
          </p:cNvSpPr>
          <p:nvPr>
            <p:ph type="sldNum" sz="quarter" idx="12"/>
          </p:nvPr>
        </p:nvSpPr>
        <p:spPr/>
        <p:txBody>
          <a:bodyPr/>
          <a:lstStyle/>
          <a:p>
            <a:fld id="{891E1E74-0368-4DBA-91ED-5B29DE5EEF74}" type="slidenum">
              <a:rPr lang="en-GB" smtClean="0"/>
              <a:t>‹#›</a:t>
            </a:fld>
            <a:endParaRPr lang="en-GB"/>
          </a:p>
        </p:txBody>
      </p:sp>
    </p:spTree>
    <p:extLst>
      <p:ext uri="{BB962C8B-B14F-4D97-AF65-F5344CB8AC3E}">
        <p14:creationId xmlns:p14="http://schemas.microsoft.com/office/powerpoint/2010/main" val="264355604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9988244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ECF38D-D987-44CA-B934-AFB5AF29D2DE}"/>
              </a:ext>
            </a:extLst>
          </p:cNvPr>
          <p:cNvSpPr>
            <a:spLocks noGrp="1"/>
          </p:cNvSpPr>
          <p:nvPr>
            <p:ph type="dt" sz="half" idx="10"/>
          </p:nvPr>
        </p:nvSpPr>
        <p:spPr/>
        <p:txBody>
          <a:bodyPr/>
          <a:lstStyle/>
          <a:p>
            <a:fld id="{F0C6E9CE-0C48-43D9-B34A-9AD8C3440C81}" type="datetimeFigureOut">
              <a:rPr lang="en-GB" smtClean="0"/>
              <a:t>09/12/2020</a:t>
            </a:fld>
            <a:endParaRPr lang="en-GB"/>
          </a:p>
        </p:txBody>
      </p:sp>
      <p:sp>
        <p:nvSpPr>
          <p:cNvPr id="3" name="Footer Placeholder 2">
            <a:extLst>
              <a:ext uri="{FF2B5EF4-FFF2-40B4-BE49-F238E27FC236}">
                <a16:creationId xmlns:a16="http://schemas.microsoft.com/office/drawing/2014/main" id="{AA0037A5-C51F-4F6A-94BF-2B6E7D331DA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B0BA8A-6F0B-4899-BFF5-9937DD8C08D8}"/>
              </a:ext>
            </a:extLst>
          </p:cNvPr>
          <p:cNvSpPr>
            <a:spLocks noGrp="1"/>
          </p:cNvSpPr>
          <p:nvPr>
            <p:ph type="sldNum" sz="quarter" idx="12"/>
          </p:nvPr>
        </p:nvSpPr>
        <p:spPr/>
        <p:txBody>
          <a:bodyPr/>
          <a:lstStyle/>
          <a:p>
            <a:fld id="{891E1E74-0368-4DBA-91ED-5B29DE5EEF74}" type="slidenum">
              <a:rPr lang="en-GB" smtClean="0"/>
              <a:t>‹#›</a:t>
            </a:fld>
            <a:endParaRPr lang="en-GB"/>
          </a:p>
        </p:txBody>
      </p:sp>
    </p:spTree>
    <p:extLst>
      <p:ext uri="{BB962C8B-B14F-4D97-AF65-F5344CB8AC3E}">
        <p14:creationId xmlns:p14="http://schemas.microsoft.com/office/powerpoint/2010/main" val="93210435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661784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68605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5A9F-40CD-4FCC-B901-3F689AC35FA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4DB85F6-3E4B-4BC8-99DF-B76561AA50A4}"/>
              </a:ext>
            </a:extLst>
          </p:cNvPr>
          <p:cNvSpPr>
            <a:spLocks noGrp="1"/>
          </p:cNvSpPr>
          <p:nvPr>
            <p:ph type="dt" sz="half" idx="10"/>
          </p:nvPr>
        </p:nvSpPr>
        <p:spPr/>
        <p:txBody>
          <a:bodyPr/>
          <a:lstStyle/>
          <a:p>
            <a:fld id="{F0C6E9CE-0C48-43D9-B34A-9AD8C3440C81}" type="datetimeFigureOut">
              <a:rPr lang="en-GB" smtClean="0"/>
              <a:t>09/12/2020</a:t>
            </a:fld>
            <a:endParaRPr lang="en-GB"/>
          </a:p>
        </p:txBody>
      </p:sp>
      <p:sp>
        <p:nvSpPr>
          <p:cNvPr id="4" name="Footer Placeholder 3">
            <a:extLst>
              <a:ext uri="{FF2B5EF4-FFF2-40B4-BE49-F238E27FC236}">
                <a16:creationId xmlns:a16="http://schemas.microsoft.com/office/drawing/2014/main" id="{13CE1187-B7CB-4816-A9E9-CABF0D0F63E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441761B-F911-47D4-9950-20117CC93A76}"/>
              </a:ext>
            </a:extLst>
          </p:cNvPr>
          <p:cNvSpPr>
            <a:spLocks noGrp="1"/>
          </p:cNvSpPr>
          <p:nvPr>
            <p:ph type="sldNum" sz="quarter" idx="12"/>
          </p:nvPr>
        </p:nvSpPr>
        <p:spPr/>
        <p:txBody>
          <a:bodyPr/>
          <a:lstStyle/>
          <a:p>
            <a:fld id="{891E1E74-0368-4DBA-91ED-5B29DE5EEF74}" type="slidenum">
              <a:rPr lang="en-GB" smtClean="0"/>
              <a:t>‹#›</a:t>
            </a:fld>
            <a:endParaRPr lang="en-GB"/>
          </a:p>
        </p:txBody>
      </p:sp>
    </p:spTree>
    <p:extLst>
      <p:ext uri="{BB962C8B-B14F-4D97-AF65-F5344CB8AC3E}">
        <p14:creationId xmlns:p14="http://schemas.microsoft.com/office/powerpoint/2010/main" val="8302700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3196661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880494"/>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0988111"/>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833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821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3067699"/>
      </p:ext>
    </p:extLst>
  </p:cSld>
  <p:clrMapOvr>
    <a:overrideClrMapping bg1="lt1" tx1="dk1" bg2="lt2" tx2="dk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65149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4873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56067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50"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81086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0190361"/>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8966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01323241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391953813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742"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841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37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2E28C-15B5-4EE3-A67D-7419CC6F903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033" r="23563" b="12385"/>
          <a:stretch/>
        </p:blipFill>
        <p:spPr>
          <a:xfrm>
            <a:off x="1588" y="0"/>
            <a:ext cx="12190412" cy="7230794"/>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2032208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1258409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AE192A-C5EF-4271-BBAF-90FB3C55F47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3314975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37225028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531" y="4598151"/>
            <a:ext cx="1711497" cy="365760"/>
          </a:xfrm>
          <a:prstGeom prst="rect">
            <a:avLst/>
          </a:prstGeom>
        </p:spPr>
      </p:pic>
      <p:sp>
        <p:nvSpPr>
          <p:cNvPr id="5" name="Text Box 3"/>
          <p:cNvSpPr txBox="1">
            <a:spLocks noChangeArrowheads="1"/>
          </p:cNvSpPr>
          <p:nvPr userDrawn="1"/>
        </p:nvSpPr>
        <p:spPr bwMode="blackWhite">
          <a:xfrm>
            <a:off x="562121" y="5340317"/>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rgbClr val="737373">
                    <a:alpha val="99000"/>
                  </a:srgbClr>
                </a:solidFill>
                <a:cs typeface="Arial" charset="0"/>
              </a:rPr>
              <a:t>© 2020 Microsoft </a:t>
            </a:r>
          </a:p>
          <a:p>
            <a:pPr algn="l" defTabSz="913795" eaLnBrk="0" hangingPunct="0">
              <a:spcAft>
                <a:spcPts val="800"/>
              </a:spcAft>
            </a:pPr>
            <a:r>
              <a:rPr lang="en-US" sz="900" dirty="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rgbClr val="737373">
                    <a:alpha val="99000"/>
                  </a:srgbClr>
                </a:solidFill>
                <a:cs typeface="Arial" charset="0"/>
              </a:rPr>
            </a:br>
            <a:r>
              <a:rPr lang="en-US" sz="900" dirty="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rgbClr val="7373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55815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531" y="4598151"/>
            <a:ext cx="1711497" cy="365760"/>
          </a:xfrm>
          <a:prstGeom prst="rect">
            <a:avLst/>
          </a:prstGeom>
        </p:spPr>
      </p:pic>
      <p:sp>
        <p:nvSpPr>
          <p:cNvPr id="5" name="Text Box 3"/>
          <p:cNvSpPr txBox="1">
            <a:spLocks noChangeArrowheads="1"/>
          </p:cNvSpPr>
          <p:nvPr userDrawn="1"/>
        </p:nvSpPr>
        <p:spPr bwMode="blackWhite">
          <a:xfrm>
            <a:off x="562121" y="5340317"/>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a:solidFill>
                  <a:srgbClr val="737373">
                    <a:alpha val="99000"/>
                  </a:srgbClr>
                </a:solidFill>
                <a:cs typeface="Arial" charset="0"/>
              </a:rPr>
              <a:t>© 2018 Microsoft </a:t>
            </a:r>
          </a:p>
          <a:p>
            <a:pPr algn="l" defTabSz="913795" eaLnBrk="0" hangingPunct="0">
              <a:spcAft>
                <a:spcPts val="800"/>
              </a:spcAft>
            </a:pPr>
            <a:r>
              <a:rPr lang="en-US" sz="90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a:solidFill>
                  <a:srgbClr val="737373">
                    <a:alpha val="99000"/>
                  </a:srgbClr>
                </a:solidFill>
                <a:cs typeface="Arial" charset="0"/>
              </a:rPr>
            </a:br>
            <a:r>
              <a:rPr lang="en-US" sz="90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a:solidFill>
                  <a:srgbClr val="7373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104989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531872703"/>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65844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962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8687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78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8684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5_Title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618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55759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2568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190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97958" y="723343"/>
            <a:ext cx="10515600" cy="60909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5241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97958" y="723343"/>
            <a:ext cx="10515600" cy="60909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05033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97958" y="723343"/>
            <a:ext cx="10515600" cy="60909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097937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97958" y="723343"/>
            <a:ext cx="10515600" cy="60909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20522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97958" y="723343"/>
            <a:ext cx="10515600" cy="60909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120050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4792492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a:t>Thank you</a:t>
            </a:r>
          </a:p>
        </p:txBody>
      </p:sp>
    </p:spTree>
    <p:extLst>
      <p:ext uri="{BB962C8B-B14F-4D97-AF65-F5344CB8AC3E}">
        <p14:creationId xmlns:p14="http://schemas.microsoft.com/office/powerpoint/2010/main" val="3731693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961C69-202D-954F-A40E-CB027BAB7F34}"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266425490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2"/>
            <a:ext cx="9609045" cy="727892"/>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175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124378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7850A7-28FB-49E5-A8DB-1CA2C0D18B59}"/>
              </a:ext>
            </a:extLst>
          </p:cNvPr>
          <p:cNvSpPr>
            <a:spLocks noGrp="1"/>
          </p:cNvSpPr>
          <p:nvPr>
            <p:ph type="pic" sz="quarter" idx="13"/>
          </p:nvPr>
        </p:nvSpPr>
        <p:spPr>
          <a:xfrm>
            <a:off x="0" y="1"/>
            <a:ext cx="12192000" cy="546753"/>
          </a:xfrm>
        </p:spPr>
        <p:txBody>
          <a:bodyPr/>
          <a:lstStyle/>
          <a:p>
            <a:endParaRPr lang="en-US"/>
          </a:p>
        </p:txBody>
      </p:sp>
      <p:sp>
        <p:nvSpPr>
          <p:cNvPr id="5" name="Text Placeholder 4"/>
          <p:cNvSpPr>
            <a:spLocks noGrp="1"/>
          </p:cNvSpPr>
          <p:nvPr>
            <p:ph type="body" sz="quarter" idx="12" hasCustomPrompt="1"/>
          </p:nvPr>
        </p:nvSpPr>
        <p:spPr>
          <a:xfrm>
            <a:off x="271105" y="3819156"/>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762848"/>
            <a:ext cx="9598599" cy="2072245"/>
          </a:xfrm>
          <a:noFill/>
        </p:spPr>
        <p:txBody>
          <a:bodyPr lIns="146304" tIns="91440" rIns="146304" bIns="91440" anchor="b" anchorCtr="0"/>
          <a:lstStyle>
            <a:lvl1pPr>
              <a:defRPr sz="4400" spc="-99"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5" y="470070"/>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740948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69"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440210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1" y="941693"/>
            <a:ext cx="3235580" cy="2097191"/>
          </a:xfrm>
          <a:noFill/>
        </p:spPr>
        <p:txBody>
          <a:bodyPr lIns="0" tIns="0" rIns="0" bIns="182880" anchor="b" anchorCtr="0"/>
          <a:lstStyle>
            <a:lvl1pPr>
              <a:defRPr sz="3139"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3"/>
            </a:lvl3pPr>
            <a:lvl4pPr>
              <a:defRPr sz="1373"/>
            </a:lvl4pPr>
            <a:lvl5pPr>
              <a:defRPr sz="1031"/>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1"/>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9"/>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575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MAIN HEADLINE">
    <p:bg>
      <p:bgPr>
        <a:solidFill>
          <a:srgbClr val="2F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AA3-49CC-4959-AD97-E951B38838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43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3D712044-897D-4F84-8AD8-4AF3650D98A3}"/>
              </a:ext>
            </a:extLst>
          </p:cNvPr>
          <p:cNvSpPr>
            <a:spLocks noGrp="1" noChangeAspect="1"/>
          </p:cNvSpPr>
          <p:nvPr>
            <p:ph type="pic" sz="quarter" idx="10"/>
          </p:nvPr>
        </p:nvSpPr>
        <p:spPr>
          <a:xfrm>
            <a:off x="1592263" y="1428750"/>
            <a:ext cx="1005840" cy="768838"/>
          </a:xfrm>
          <a:prstGeom prst="ellipse">
            <a:avLst/>
          </a:prstGeom>
        </p:spPr>
        <p:txBody>
          <a:bodyPr/>
          <a:lstStyle/>
          <a:p>
            <a:endParaRPr lang="en-US"/>
          </a:p>
        </p:txBody>
      </p:sp>
    </p:spTree>
    <p:extLst>
      <p:ext uri="{BB962C8B-B14F-4D97-AF65-F5344CB8AC3E}">
        <p14:creationId xmlns:p14="http://schemas.microsoft.com/office/powerpoint/2010/main" val="2689467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1DD7B49C-587B-4550-B6D2-296244D98E4B}"/>
              </a:ext>
            </a:extLst>
          </p:cNvPr>
          <p:cNvSpPr txBox="1"/>
          <p:nvPr userDrawn="1"/>
        </p:nvSpPr>
        <p:spPr bwMode="black">
          <a:xfrm>
            <a:off x="584201" y="6570657"/>
            <a:ext cx="2593723" cy="1077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51"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447233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5"/>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8" y="3878730"/>
            <a:ext cx="9420151" cy="451021"/>
          </a:xfrm>
        </p:spPr>
        <p:txBody>
          <a:bodyPr/>
          <a:lstStyle>
            <a:lvl1pPr marL="0" marR="0" indent="0" algn="l" defTabSz="89633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1" kern="1200" spc="-48" baseline="0" dirty="0">
                <a:solidFill>
                  <a:schemeClr val="bg1"/>
                </a:solidFill>
                <a:latin typeface="+mj-lt"/>
                <a:ea typeface="+mn-ea"/>
                <a:cs typeface="+mn-cs"/>
              </a:defRPr>
            </a:lvl1pPr>
            <a:lvl2pPr marL="0" marR="0" indent="0" algn="l" defTabSz="89633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1" kern="1200" spc="-48" baseline="0" dirty="0">
                <a:solidFill>
                  <a:schemeClr val="bg1"/>
                </a:solidFill>
                <a:latin typeface="+mj-lt"/>
                <a:ea typeface="+mn-ea"/>
                <a:cs typeface="+mn-cs"/>
              </a:defRPr>
            </a:lvl2pPr>
          </a:lstStyle>
          <a:p>
            <a:r>
              <a:rPr lang="en-US"/>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7"/>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1"/>
            <a:ext cx="9942636" cy="3387595"/>
          </a:xfrm>
          <a:prstGeom prst="rect">
            <a:avLst/>
          </a:prstGeom>
        </p:spPr>
      </p:pic>
    </p:spTree>
    <p:extLst>
      <p:ext uri="{BB962C8B-B14F-4D97-AF65-F5344CB8AC3E}">
        <p14:creationId xmlns:p14="http://schemas.microsoft.com/office/powerpoint/2010/main" val="74993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1415188" y="3429001"/>
            <a:ext cx="9609045" cy="999504"/>
          </a:xfrm>
        </p:spPr>
        <p:txBody>
          <a:bodyPr/>
          <a:lstStyle>
            <a:lvl1pPr>
              <a:defRPr sz="529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Title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0961" y="6128577"/>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43499" y="1635896"/>
            <a:ext cx="9630389" cy="1793104"/>
          </a:xfrm>
          <a:noFill/>
        </p:spPr>
        <p:txBody>
          <a:bodyPr lIns="0" tIns="0" rIns="0" bIns="182880" anchor="b" anchorCtr="0"/>
          <a:lstStyle>
            <a:lvl1pPr>
              <a:defRPr sz="4704" strike="noStrike" spc="-49" baseline="0">
                <a:solidFill>
                  <a:schemeClr val="accent5"/>
                </a:solidFill>
              </a:defRPr>
            </a:lvl1pPr>
          </a:lstStyle>
          <a:p>
            <a:r>
              <a:rPr lang="en-US"/>
              <a:t>Speaker Name</a:t>
            </a:r>
          </a:p>
        </p:txBody>
      </p:sp>
    </p:spTree>
    <p:extLst>
      <p:ext uri="{BB962C8B-B14F-4D97-AF65-F5344CB8AC3E}">
        <p14:creationId xmlns:p14="http://schemas.microsoft.com/office/powerpoint/2010/main" val="84816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603539"/>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2" indent="0">
              <a:buNone/>
              <a:defRPr/>
            </a:lvl3pPr>
            <a:lvl4pPr marL="672274" indent="0">
              <a:buNone/>
              <a:defRPr/>
            </a:lvl4pPr>
            <a:lvl5pPr marL="89636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90"/>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82" indent="0">
              <a:buNone/>
              <a:defRPr/>
            </a:lvl3pPr>
            <a:lvl4pPr marL="672274" indent="0">
              <a:buNone/>
              <a:defRPr/>
            </a:lvl4pPr>
            <a:lvl5pPr marL="8963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7"/>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82" indent="0">
              <a:buNone/>
              <a:defRPr/>
            </a:lvl3pPr>
            <a:lvl4pPr marL="672274"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4674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3137">
                <a:solidFill>
                  <a:schemeClr val="tx1"/>
                </a:solidFill>
              </a:defRPr>
            </a:lvl1pPr>
          </a:lstStyle>
          <a:p>
            <a:r>
              <a:rPr lang="en-US"/>
              <a:t>Best practice session design checklist</a:t>
            </a:r>
          </a:p>
        </p:txBody>
      </p:sp>
      <p:sp>
        <p:nvSpPr>
          <p:cNvPr id="23" name="Title 3">
            <a:extLst>
              <a:ext uri="{FF2B5EF4-FFF2-40B4-BE49-F238E27FC236}">
                <a16:creationId xmlns:a16="http://schemas.microsoft.com/office/drawing/2014/main" id="{3355A76C-F1BE-4C48-AB82-7D18C6A14BD5}"/>
              </a:ext>
            </a:extLst>
          </p:cNvPr>
          <p:cNvSpPr txBox="1">
            <a:spLocks/>
          </p:cNvSpPr>
          <p:nvPr userDrawn="1"/>
        </p:nvSpPr>
        <p:spPr bwMode="auto">
          <a:xfrm>
            <a:off x="569487" y="1986307"/>
            <a:ext cx="2492156" cy="3671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32">
              <a:lnSpc>
                <a:spcPct val="100000"/>
              </a:lnSpc>
              <a:spcBef>
                <a:spcPts val="0"/>
              </a:spcBef>
              <a:spcAft>
                <a:spcPts val="392"/>
              </a:spcAft>
            </a:pPr>
            <a:r>
              <a:rPr lang="en-US" sz="1923" spc="0">
                <a:solidFill>
                  <a:srgbClr val="3C3C41"/>
                </a:solidFill>
                <a:latin typeface="Segoe UI Semibold"/>
                <a:cs typeface="Segoe UI Semilight" panose="020B0402040204020203" pitchFamily="34" charset="0"/>
              </a:rPr>
              <a:t>Relevant</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session address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 very specific and current learning need by the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target audience?</a:t>
            </a:r>
          </a:p>
          <a:p>
            <a:pPr defTabSz="896332"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I.e., are you addressing 1–3 learning objectives that describe what a learner is going to be better able to do as a result of attending your session?</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taken into account the learner’s current skill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and/or knowledge?</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considering the international nature of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a:t>
            </a:r>
          </a:p>
        </p:txBody>
      </p:sp>
      <p:sp>
        <p:nvSpPr>
          <p:cNvPr id="30" name="Title 3">
            <a:extLst>
              <a:ext uri="{FF2B5EF4-FFF2-40B4-BE49-F238E27FC236}">
                <a16:creationId xmlns:a16="http://schemas.microsoft.com/office/drawing/2014/main" id="{E57DC146-95DE-4F55-AA5B-4204C773207A}"/>
              </a:ext>
            </a:extLst>
          </p:cNvPr>
          <p:cNvSpPr txBox="1">
            <a:spLocks/>
          </p:cNvSpPr>
          <p:nvPr userDrawn="1"/>
        </p:nvSpPr>
        <p:spPr bwMode="auto">
          <a:xfrm>
            <a:off x="3341842" y="1986309"/>
            <a:ext cx="2492156" cy="276646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32">
              <a:lnSpc>
                <a:spcPct val="100000"/>
              </a:lnSpc>
              <a:spcBef>
                <a:spcPts val="0"/>
              </a:spcBef>
              <a:spcAft>
                <a:spcPts val="392"/>
              </a:spcAft>
            </a:pPr>
            <a:r>
              <a:rPr lang="en-US" sz="1923" spc="0">
                <a:solidFill>
                  <a:srgbClr val="3C3C41"/>
                </a:solidFill>
                <a:latin typeface="Segoe UI Semibold"/>
                <a:cs typeface="Segoe UI Semilight" panose="020B0402040204020203" pitchFamily="34" charset="0"/>
              </a:rPr>
              <a:t>Easy to consume</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content Power Automate logically in a way that is easy to follow?</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 your ideas build directly on earlier ideas? Does every part fit perfectly into the whole?</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checked that you have no extraneous content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so as to avoid “information overload”?</a:t>
            </a:r>
          </a:p>
        </p:txBody>
      </p:sp>
      <p:sp>
        <p:nvSpPr>
          <p:cNvPr id="31" name="Title 3">
            <a:extLst>
              <a:ext uri="{FF2B5EF4-FFF2-40B4-BE49-F238E27FC236}">
                <a16:creationId xmlns:a16="http://schemas.microsoft.com/office/drawing/2014/main" id="{5647BE6F-F7CD-4B9D-B198-F428E1F6451E}"/>
              </a:ext>
            </a:extLst>
          </p:cNvPr>
          <p:cNvSpPr txBox="1">
            <a:spLocks/>
          </p:cNvSpPr>
          <p:nvPr userDrawn="1"/>
        </p:nvSpPr>
        <p:spPr bwMode="auto">
          <a:xfrm>
            <a:off x="6114193" y="1986307"/>
            <a:ext cx="2491707" cy="37737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32">
              <a:lnSpc>
                <a:spcPct val="100000"/>
              </a:lnSpc>
              <a:spcBef>
                <a:spcPts val="0"/>
              </a:spcBef>
              <a:spcAft>
                <a:spcPts val="392"/>
              </a:spcAft>
            </a:pPr>
            <a:r>
              <a:rPr lang="en-US" sz="1923" spc="0">
                <a:solidFill>
                  <a:srgbClr val="3C3C41"/>
                </a:solidFill>
                <a:latin typeface="Segoe UI Semibold"/>
                <a:cs typeface="Segoe UI Semilight" panose="020B0402040204020203" pitchFamily="34" charset="0"/>
              </a:rPr>
              <a:t>Memorable</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ensuring learners will retain the content? </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actively engaging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throughout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session?</a:t>
            </a:r>
          </a:p>
          <a:p>
            <a:pPr defTabSz="896332"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time to reflect and react to what they are learning, </a:t>
            </a:r>
            <a:br>
              <a:rPr lang="en-US" sz="1176" spc="0">
                <a:gradFill>
                  <a:gsLst>
                    <a:gs pos="87982">
                      <a:srgbClr val="3C3C41">
                        <a:lumMod val="75000"/>
                        <a:lumOff val="25000"/>
                      </a:srgbClr>
                    </a:gs>
                    <a:gs pos="19000">
                      <a:srgbClr val="3C3C41">
                        <a:lumMod val="75000"/>
                        <a:lumOff val="25000"/>
                      </a:srgbClr>
                    </a:gs>
                  </a:gsLst>
                  <a:lin ang="5400000" scaled="0"/>
                </a:gradFill>
              </a:rPr>
            </a:br>
            <a:r>
              <a:rPr lang="en-US" sz="1176" spc="0">
                <a:gradFill>
                  <a:gsLst>
                    <a:gs pos="87982">
                      <a:srgbClr val="3C3C41">
                        <a:lumMod val="75000"/>
                        <a:lumOff val="25000"/>
                      </a:srgbClr>
                    </a:gs>
                    <a:gs pos="19000">
                      <a:srgbClr val="3C3C41">
                        <a:lumMod val="75000"/>
                        <a:lumOff val="25000"/>
                      </a:srgbClr>
                    </a:gs>
                  </a:gsLst>
                  <a:lin ang="5400000" scaled="0"/>
                </a:gradFill>
              </a:rPr>
              <a:t>role play, practice, solve challenges, action plan, test their understanding, and/or learn from peers? </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using storytelling techniques?</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included real life customer scenarios, examples and/or case studies?</a:t>
            </a:r>
          </a:p>
        </p:txBody>
      </p:sp>
      <p:sp>
        <p:nvSpPr>
          <p:cNvPr id="32" name="Title 3">
            <a:extLst>
              <a:ext uri="{FF2B5EF4-FFF2-40B4-BE49-F238E27FC236}">
                <a16:creationId xmlns:a16="http://schemas.microsoft.com/office/drawing/2014/main" id="{C09ADAC3-9EE9-4AF5-BDE2-5ECDA944B9C9}"/>
              </a:ext>
            </a:extLst>
          </p:cNvPr>
          <p:cNvSpPr txBox="1">
            <a:spLocks/>
          </p:cNvSpPr>
          <p:nvPr userDrawn="1"/>
        </p:nvSpPr>
        <p:spPr bwMode="auto">
          <a:xfrm>
            <a:off x="8886547" y="1986307"/>
            <a:ext cx="2492156" cy="347229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32">
              <a:lnSpc>
                <a:spcPct val="100000"/>
              </a:lnSpc>
              <a:spcBef>
                <a:spcPts val="0"/>
              </a:spcBef>
              <a:spcAft>
                <a:spcPts val="392"/>
              </a:spcAft>
            </a:pPr>
            <a:r>
              <a:rPr lang="en-US" sz="1923" spc="0">
                <a:solidFill>
                  <a:srgbClr val="3C3C41"/>
                </a:solidFill>
                <a:latin typeface="Segoe UI Semibold"/>
                <a:cs typeface="Segoe UI Semilight" panose="020B0402040204020203" pitchFamily="34" charset="0"/>
              </a:rPr>
              <a:t>Applicable</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motivating learners to apply what they have learned?</a:t>
            </a:r>
          </a:p>
          <a:p>
            <a:pPr defTabSz="896332"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proof points</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practical guidance and tips geared to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target role?</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including customer-ready demos, customer impact data and/or customer success stories?</a:t>
            </a:r>
          </a:p>
          <a:p>
            <a:pPr defTabSz="896332"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resources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for learners to leverage after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event?</a:t>
            </a:r>
          </a:p>
        </p:txBody>
      </p:sp>
      <p:sp>
        <p:nvSpPr>
          <p:cNvPr id="33" name="target_2" title="Icon of a target with an arrow hitting the bullseye">
            <a:extLst>
              <a:ext uri="{FF2B5EF4-FFF2-40B4-BE49-F238E27FC236}">
                <a16:creationId xmlns:a16="http://schemas.microsoft.com/office/drawing/2014/main" id="{ED20229A-4A78-4D4D-9A1F-588E073963F7}"/>
              </a:ext>
            </a:extLst>
          </p:cNvPr>
          <p:cNvSpPr>
            <a:spLocks noChangeAspect="1" noEditPoints="1"/>
          </p:cNvSpPr>
          <p:nvPr userDrawn="1"/>
        </p:nvSpPr>
        <p:spPr bwMode="auto">
          <a:xfrm>
            <a:off x="569489" y="1415893"/>
            <a:ext cx="359953" cy="35857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30E5D0"/>
            </a:solidFill>
            <a:prstDash val="soli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896332"/>
            <a:endParaRPr lang="en-US" sz="1731">
              <a:gradFill>
                <a:gsLst>
                  <a:gs pos="0">
                    <a:srgbClr val="505050"/>
                  </a:gs>
                  <a:gs pos="100000">
                    <a:srgbClr val="505050"/>
                  </a:gs>
                </a:gsLst>
              </a:gradFill>
              <a:latin typeface="Segoe UI"/>
            </a:endParaRPr>
          </a:p>
        </p:txBody>
      </p:sp>
      <p:sp>
        <p:nvSpPr>
          <p:cNvPr id="34" name="Processing_E9F5" title="Icon of two interlocked gears">
            <a:extLst>
              <a:ext uri="{FF2B5EF4-FFF2-40B4-BE49-F238E27FC236}">
                <a16:creationId xmlns:a16="http://schemas.microsoft.com/office/drawing/2014/main" id="{39014F4D-D5A3-4524-B17A-62C3C6C6CB83}"/>
              </a:ext>
            </a:extLst>
          </p:cNvPr>
          <p:cNvSpPr>
            <a:spLocks noChangeAspect="1" noEditPoints="1"/>
          </p:cNvSpPr>
          <p:nvPr userDrawn="1"/>
        </p:nvSpPr>
        <p:spPr bwMode="auto">
          <a:xfrm>
            <a:off x="8886549" y="1415893"/>
            <a:ext cx="411649" cy="3585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896332"/>
            <a:endParaRPr lang="en-US" sz="1731">
              <a:solidFill>
                <a:srgbClr val="3C3C41"/>
              </a:solidFill>
              <a:latin typeface="Segoe UI"/>
            </a:endParaRPr>
          </a:p>
        </p:txBody>
      </p:sp>
      <p:sp>
        <p:nvSpPr>
          <p:cNvPr id="35" name="Org_ECA6" title="Icon of three boxes in a bracket chart">
            <a:extLst>
              <a:ext uri="{FF2B5EF4-FFF2-40B4-BE49-F238E27FC236}">
                <a16:creationId xmlns:a16="http://schemas.microsoft.com/office/drawing/2014/main" id="{E847E087-2A98-476F-948D-C81D105082AA}"/>
              </a:ext>
            </a:extLst>
          </p:cNvPr>
          <p:cNvSpPr>
            <a:spLocks noChangeAspect="1" noEditPoints="1"/>
          </p:cNvSpPr>
          <p:nvPr userDrawn="1"/>
        </p:nvSpPr>
        <p:spPr bwMode="auto">
          <a:xfrm>
            <a:off x="3341840" y="1415893"/>
            <a:ext cx="358344" cy="35857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896332"/>
            <a:endParaRPr lang="en-US" sz="883">
              <a:gradFill>
                <a:gsLst>
                  <a:gs pos="0">
                    <a:srgbClr val="505050"/>
                  </a:gs>
                  <a:gs pos="100000">
                    <a:srgbClr val="505050"/>
                  </a:gs>
                </a:gsLst>
                <a:lin ang="5400000" scaled="1"/>
              </a:gradFill>
              <a:latin typeface="Segoe UI"/>
            </a:endParaRPr>
          </a:p>
        </p:txBody>
      </p:sp>
      <p:sp>
        <p:nvSpPr>
          <p:cNvPr id="36" name="manager" title="Icon of three people with lines connecting them">
            <a:extLst>
              <a:ext uri="{FF2B5EF4-FFF2-40B4-BE49-F238E27FC236}">
                <a16:creationId xmlns:a16="http://schemas.microsoft.com/office/drawing/2014/main" id="{30A12689-45F7-4127-8EE0-837581702A06}"/>
              </a:ext>
            </a:extLst>
          </p:cNvPr>
          <p:cNvSpPr>
            <a:spLocks noChangeAspect="1" noEditPoints="1"/>
          </p:cNvSpPr>
          <p:nvPr userDrawn="1"/>
        </p:nvSpPr>
        <p:spPr bwMode="auto">
          <a:xfrm>
            <a:off x="6114194" y="1415893"/>
            <a:ext cx="355697" cy="35857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896332"/>
            <a:endParaRPr lang="en-US" sz="1731">
              <a:solidFill>
                <a:srgbClr val="3C3C41"/>
              </a:solidFill>
              <a:latin typeface="Segoe UI"/>
            </a:endParaRPr>
          </a:p>
        </p:txBody>
      </p:sp>
    </p:spTree>
    <p:extLst>
      <p:ext uri="{BB962C8B-B14F-4D97-AF65-F5344CB8AC3E}">
        <p14:creationId xmlns:p14="http://schemas.microsoft.com/office/powerpoint/2010/main" val="453119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397545"/>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a:ln w="3175">
                  <a:noFill/>
                </a:ln>
                <a:solidFill>
                  <a:srgbClr val="3C3C41"/>
                </a:solidFill>
                <a:effectLst/>
                <a:uLnTx/>
                <a:uFillTx/>
                <a:latin typeface="+mj-lt"/>
                <a:ea typeface="+mn-ea"/>
                <a:cs typeface="Segoe UI" pitchFamily="34" charset="0"/>
              </a:rPr>
              <a:t>Session takeaways</a:t>
            </a:r>
            <a:endParaRPr lang="en-US"/>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p:nvPr>
        </p:nvSpPr>
        <p:spPr>
          <a:xfrm>
            <a:off x="573483" y="1407756"/>
            <a:ext cx="10800387" cy="1730410"/>
          </a:xfrm>
        </p:spPr>
        <p:txBody>
          <a:bodyPr/>
          <a:lstStyle>
            <a:lvl1pPr marL="448182" indent="-448182">
              <a:buFont typeface="Arial" panose="020B0604020202020204" pitchFamily="34" charset="0"/>
              <a:buChar char="•"/>
              <a:defRPr/>
            </a:lvl1pPr>
          </a:lstStyle>
          <a:p>
            <a:pPr marL="336145" indent="-336145">
              <a:buFont typeface="Arial" panose="020B0604020202020204" pitchFamily="34" charset="0"/>
              <a:buChar char="•"/>
            </a:pPr>
            <a:r>
              <a:rPr lang="en-US" sz="1923" spc="0">
                <a:latin typeface="Segoe UI Semilight" panose="020B0402040204020203" pitchFamily="34" charset="0"/>
                <a:cs typeface="Segoe UI Semilight" panose="020B0402040204020203" pitchFamily="34" charset="0"/>
              </a:rPr>
              <a:t>Key takeaway 1</a:t>
            </a:r>
          </a:p>
          <a:p>
            <a:pPr marL="336145" indent="-336145">
              <a:buFont typeface="Arial" panose="020B0604020202020204" pitchFamily="34" charset="0"/>
              <a:buChar char="•"/>
            </a:pPr>
            <a:r>
              <a:rPr lang="en-US" sz="1923" spc="0">
                <a:latin typeface="Segoe UI Semilight" panose="020B0402040204020203" pitchFamily="34" charset="0"/>
                <a:cs typeface="Segoe UI Semilight" panose="020B0402040204020203" pitchFamily="34" charset="0"/>
              </a:rPr>
              <a:t>Key takeaway 2</a:t>
            </a:r>
          </a:p>
          <a:p>
            <a:pPr marL="336145" indent="-336145">
              <a:buFont typeface="Arial" panose="020B0604020202020204" pitchFamily="34" charset="0"/>
              <a:buChar char="•"/>
            </a:pPr>
            <a:r>
              <a:rPr lang="en-US" sz="1923" spc="0">
                <a:latin typeface="Segoe UI Semilight" panose="020B0402040204020203" pitchFamily="34" charset="0"/>
                <a:cs typeface="Segoe UI Semilight" panose="020B0402040204020203" pitchFamily="34" charset="0"/>
              </a:rPr>
              <a:t>[Action 1]</a:t>
            </a:r>
          </a:p>
          <a:p>
            <a:pPr marL="336145" indent="-336145">
              <a:buFont typeface="Arial" panose="020B0604020202020204" pitchFamily="34" charset="0"/>
              <a:buChar char="•"/>
            </a:pPr>
            <a:r>
              <a:rPr lang="en-US" sz="1923" spc="0">
                <a:latin typeface="Segoe UI Semilight" panose="020B0402040204020203" pitchFamily="34" charset="0"/>
                <a:cs typeface="Segoe UI Semilight" panose="020B0402040204020203" pitchFamily="34" charset="0"/>
              </a:rPr>
              <a:t>[Action 2]</a:t>
            </a:r>
          </a:p>
          <a:p>
            <a:endParaRPr lang="en-US"/>
          </a:p>
        </p:txBody>
      </p:sp>
    </p:spTree>
    <p:extLst>
      <p:ext uri="{BB962C8B-B14F-4D97-AF65-F5344CB8AC3E}">
        <p14:creationId xmlns:p14="http://schemas.microsoft.com/office/powerpoint/2010/main" val="3950293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397545"/>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a:ln w="3175">
                  <a:noFill/>
                </a:ln>
                <a:solidFill>
                  <a:srgbClr val="3C3C41"/>
                </a:solidFill>
                <a:effectLst/>
                <a:uLnTx/>
                <a:uFillTx/>
                <a:latin typeface="+mj-lt"/>
                <a:ea typeface="+mn-ea"/>
                <a:cs typeface="Segoe UI" pitchFamily="34" charset="0"/>
              </a:rPr>
              <a:t>Session resources</a:t>
            </a:r>
            <a:endParaRPr lang="en-US"/>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hasCustomPrompt="1"/>
          </p:nvPr>
        </p:nvSpPr>
        <p:spPr>
          <a:xfrm>
            <a:off x="573483" y="1407755"/>
            <a:ext cx="10800387" cy="2026324"/>
          </a:xfrm>
        </p:spPr>
        <p:txBody>
          <a:bodyPr/>
          <a:lstStyle>
            <a:lvl1pPr marL="448182" marR="0" indent="-448182" algn="l" defTabSz="914344" rtl="0" eaLnBrk="1" fontAlgn="auto" latinLnBrk="0" hangingPunct="1">
              <a:lnSpc>
                <a:spcPct val="100000"/>
              </a:lnSpc>
              <a:spcBef>
                <a:spcPts val="0"/>
              </a:spcBef>
              <a:spcAft>
                <a:spcPts val="0"/>
              </a:spcAft>
              <a:buClrTx/>
              <a:buSzPct val="90000"/>
              <a:buFont typeface="Arial" panose="020B0604020202020204" pitchFamily="34" charset="0"/>
              <a:buChar char="•"/>
              <a:tabLst/>
              <a:defRPr/>
            </a:lvl1pPr>
          </a:lstStyle>
          <a:p>
            <a:pPr marL="336145" indent="-336145">
              <a:buFont typeface="Arial" panose="020B0604020202020204" pitchFamily="34" charset="0"/>
              <a:buChar char="•"/>
            </a:pPr>
            <a:r>
              <a:rPr lang="en-US" sz="1923" spc="0">
                <a:latin typeface="Segoe UI Semilight" panose="020B0402040204020203" pitchFamily="34" charset="0"/>
                <a:cs typeface="Segoe UI Semilight" panose="020B0402040204020203" pitchFamily="34" charset="0"/>
              </a:rPr>
              <a:t>[Resource 1]</a:t>
            </a:r>
          </a:p>
          <a:p>
            <a:pPr marL="329514" marR="0" lvl="0" indent="-329514" algn="l" defTabSz="91434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3" spc="0">
                <a:latin typeface="Segoe UI Semilight" panose="020B0402040204020203" pitchFamily="34" charset="0"/>
                <a:cs typeface="Segoe UI Semilight" panose="020B0402040204020203" pitchFamily="34" charset="0"/>
              </a:rPr>
              <a:t>[Resource 2]</a:t>
            </a:r>
          </a:p>
          <a:p>
            <a:pPr marL="329514" marR="0" lvl="0" indent="-329514" algn="l" defTabSz="91434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3" spc="0">
                <a:latin typeface="Segoe UI Semilight" panose="020B0402040204020203" pitchFamily="34" charset="0"/>
                <a:cs typeface="Segoe UI Semilight" panose="020B0402040204020203" pitchFamily="34" charset="0"/>
              </a:rPr>
              <a:t>[Resource 3]</a:t>
            </a:r>
          </a:p>
          <a:p>
            <a:pPr marL="336145" indent="-336145">
              <a:buFont typeface="Arial" panose="020B0604020202020204" pitchFamily="34" charset="0"/>
              <a:buChar char="•"/>
            </a:pPr>
            <a:endParaRPr lang="en-US" sz="1923" spc="0">
              <a:latin typeface="Segoe UI Semilight" panose="020B0402040204020203" pitchFamily="34" charset="0"/>
              <a:cs typeface="Segoe UI Semilight" panose="020B0402040204020203" pitchFamily="34" charset="0"/>
            </a:endParaRPr>
          </a:p>
          <a:p>
            <a:pPr marL="336145" indent="-336145">
              <a:buFont typeface="Arial" panose="020B0604020202020204" pitchFamily="34" charset="0"/>
              <a:buChar char="•"/>
            </a:pPr>
            <a:endParaRPr lang="en-US" sz="1923" spc="0">
              <a:latin typeface="Segoe UI Semilight" panose="020B0402040204020203" pitchFamily="34" charset="0"/>
              <a:cs typeface="Segoe UI Semilight" panose="020B0402040204020203" pitchFamily="34" charset="0"/>
            </a:endParaRPr>
          </a:p>
          <a:p>
            <a:endParaRPr lang="en-US"/>
          </a:p>
        </p:txBody>
      </p:sp>
    </p:spTree>
    <p:extLst>
      <p:ext uri="{BB962C8B-B14F-4D97-AF65-F5344CB8AC3E}">
        <p14:creationId xmlns:p14="http://schemas.microsoft.com/office/powerpoint/2010/main" val="2909740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3137">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49" indent="0">
              <a:buNone/>
              <a:defRPr/>
            </a:lvl2pPr>
            <a:lvl3pPr marL="448095" indent="0">
              <a:buNone/>
              <a:defRPr/>
            </a:lvl3pPr>
            <a:lvl4pPr marL="672145" indent="0">
              <a:buNone/>
              <a:defRPr/>
            </a:lvl4pPr>
            <a:lvl5pPr marL="89619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156"/>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0" marR="0" indent="-280060" algn="l" defTabSz="914169"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095" indent="0">
              <a:buNone/>
              <a:defRPr/>
            </a:lvl3pPr>
            <a:lvl4pPr marL="672145" indent="0">
              <a:buNone/>
              <a:defRPr/>
            </a:lvl4pPr>
            <a:lvl5pPr marL="896192" indent="0">
              <a:buNone/>
              <a:defRPr/>
            </a:lvl5pPr>
          </a:lstStyle>
          <a:p>
            <a:pPr lvl="0"/>
            <a:r>
              <a:rPr lang="en-US"/>
              <a:t>Paragraph title Segoe UI </a:t>
            </a:r>
            <a:r>
              <a:rPr lang="en-US" err="1"/>
              <a:t>Semibold</a:t>
            </a:r>
            <a:r>
              <a:rPr lang="en-US"/>
              <a:t> 14/18</a:t>
            </a:r>
          </a:p>
          <a:p>
            <a:pPr marL="280060" marR="0" lvl="1" indent="-280060" algn="l" defTabSz="914169"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0" marR="0" lvl="1" indent="-280060" algn="l" defTabSz="914169"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156"/>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0" marR="0" indent="-280060" algn="l" defTabSz="914169"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095" indent="0">
              <a:buNone/>
              <a:defRPr/>
            </a:lvl3pPr>
            <a:lvl4pPr marL="672145" indent="0">
              <a:buNone/>
              <a:defRPr/>
            </a:lvl4pPr>
            <a:lvl5pPr marL="896192" indent="0">
              <a:buNone/>
              <a:defRPr/>
            </a:lvl5pPr>
          </a:lstStyle>
          <a:p>
            <a:pPr lvl="0"/>
            <a:r>
              <a:rPr lang="en-US"/>
              <a:t>Paragraph title Segoe UI </a:t>
            </a:r>
            <a:r>
              <a:rPr lang="en-US" err="1"/>
              <a:t>Semibold</a:t>
            </a:r>
            <a:r>
              <a:rPr lang="en-US"/>
              <a:t> 14/18</a:t>
            </a:r>
          </a:p>
          <a:p>
            <a:pPr marL="280060" marR="0" lvl="1" indent="-280060" algn="l" defTabSz="914169"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0" marR="0" lvl="1" indent="-280060" algn="l" defTabSz="914169"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156"/>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0" marR="0" indent="-280060" algn="l" defTabSz="914169"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095" indent="0">
              <a:buNone/>
              <a:defRPr/>
            </a:lvl3pPr>
            <a:lvl4pPr marL="672145" indent="0">
              <a:buNone/>
              <a:defRPr/>
            </a:lvl4pPr>
            <a:lvl5pPr marL="896192" indent="0">
              <a:buNone/>
              <a:defRPr/>
            </a:lvl5pPr>
          </a:lstStyle>
          <a:p>
            <a:pPr lvl="0"/>
            <a:r>
              <a:rPr lang="en-US"/>
              <a:t>Paragraph title Segoe UI </a:t>
            </a:r>
            <a:r>
              <a:rPr lang="en-US" err="1"/>
              <a:t>Semibold</a:t>
            </a:r>
            <a:r>
              <a:rPr lang="en-US"/>
              <a:t> 14/18</a:t>
            </a:r>
          </a:p>
          <a:p>
            <a:pPr marL="280060" marR="0" lvl="1" indent="-280060" algn="l" defTabSz="914169"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0" marR="0" lvl="1" indent="-280060" algn="l" defTabSz="914169"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091691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7" y="2158889"/>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3137">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7" y="3167820"/>
            <a:ext cx="1693247" cy="2803396"/>
          </a:xfrm>
        </p:spPr>
        <p:txBody>
          <a:bodyPr lIns="0" tIns="0" rIns="0" bIns="0"/>
          <a:lstStyle>
            <a:lvl1pPr marL="0" indent="0">
              <a:lnSpc>
                <a:spcPts val="1765"/>
              </a:lnSpc>
              <a:spcBef>
                <a:spcPts val="883"/>
              </a:spcBef>
              <a:buNone/>
              <a:defRPr lang="en-US" sz="1371" b="0" kern="1200" spc="0" baseline="0" dirty="0">
                <a:solidFill>
                  <a:schemeClr val="tx2"/>
                </a:solidFill>
                <a:latin typeface="+mj-lt"/>
                <a:ea typeface="+mn-ea"/>
                <a:cs typeface="+mn-cs"/>
              </a:defRPr>
            </a:lvl1pPr>
            <a:lvl2pPr marL="0" marR="0" indent="0" algn="l" defTabSz="914169"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095" indent="0">
              <a:buNone/>
              <a:defRPr/>
            </a:lvl3pPr>
            <a:lvl4pPr marL="672145" indent="0">
              <a:buNone/>
              <a:defRPr/>
            </a:lvl4pPr>
            <a:lvl5pPr marL="896192" indent="0">
              <a:buNone/>
              <a:defRPr/>
            </a:lvl5pPr>
          </a:lstStyle>
          <a:p>
            <a:pPr marL="0" marR="0" lvl="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30" y="3167819"/>
            <a:ext cx="1693247" cy="2803396"/>
          </a:xfrm>
        </p:spPr>
        <p:txBody>
          <a:bodyPr lIns="0" tIns="0" rIns="0" bIns="0"/>
          <a:lstStyle>
            <a:lvl1pPr marL="0" marR="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69"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095" indent="0">
              <a:buNone/>
              <a:defRPr/>
            </a:lvl3pPr>
            <a:lvl4pPr marL="672145" indent="0">
              <a:buNone/>
              <a:defRPr/>
            </a:lvl4pPr>
            <a:lvl5pPr marL="896192" indent="0">
              <a:buNone/>
              <a:defRPr/>
            </a:lvl5pPr>
          </a:lstStyle>
          <a:p>
            <a:pPr marL="0" marR="0" lvl="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5" y="3167819"/>
            <a:ext cx="1693247" cy="2803396"/>
          </a:xfrm>
        </p:spPr>
        <p:txBody>
          <a:bodyPr lIns="0" tIns="0" rIns="0" bIns="0"/>
          <a:lstStyle>
            <a:lvl1pPr marL="0" marR="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69"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095" indent="0">
              <a:buNone/>
              <a:defRPr/>
            </a:lvl3pPr>
            <a:lvl4pPr marL="672145" indent="0">
              <a:buNone/>
              <a:defRPr/>
            </a:lvl4pPr>
            <a:lvl5pPr marL="896192" indent="0">
              <a:buNone/>
              <a:defRPr/>
            </a:lvl5pPr>
          </a:lstStyle>
          <a:p>
            <a:pPr marL="0" marR="0" lvl="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8" y="3167819"/>
            <a:ext cx="1693247" cy="2803396"/>
          </a:xfrm>
        </p:spPr>
        <p:txBody>
          <a:bodyPr lIns="0" tIns="0" rIns="0" bIns="0"/>
          <a:lstStyle>
            <a:lvl1pPr marL="0" marR="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69"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095" indent="0">
              <a:buNone/>
              <a:defRPr/>
            </a:lvl3pPr>
            <a:lvl4pPr marL="672145" indent="0">
              <a:buNone/>
              <a:defRPr/>
            </a:lvl4pPr>
            <a:lvl5pPr marL="896192" indent="0">
              <a:buNone/>
              <a:defRPr/>
            </a:lvl5pPr>
          </a:lstStyle>
          <a:p>
            <a:pPr marL="0" marR="0" lvl="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30" y="3167819"/>
            <a:ext cx="1693247" cy="2803396"/>
          </a:xfrm>
        </p:spPr>
        <p:txBody>
          <a:bodyPr lIns="0" tIns="0" rIns="0" bIns="0"/>
          <a:lstStyle>
            <a:lvl1pPr marL="0" marR="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69"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095" indent="0">
              <a:buNone/>
              <a:defRPr/>
            </a:lvl3pPr>
            <a:lvl4pPr marL="672145" indent="0">
              <a:buNone/>
              <a:defRPr/>
            </a:lvl4pPr>
            <a:lvl5pPr marL="896192" indent="0">
              <a:buNone/>
              <a:defRPr/>
            </a:lvl5pPr>
          </a:lstStyle>
          <a:p>
            <a:pPr marL="0" marR="0" lvl="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2" y="3167819"/>
            <a:ext cx="1693247" cy="2803396"/>
          </a:xfrm>
        </p:spPr>
        <p:txBody>
          <a:bodyPr lIns="0" tIns="0" rIns="0" bIns="0"/>
          <a:lstStyle>
            <a:lvl1pPr marL="0" marR="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69"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095" indent="0">
              <a:buNone/>
              <a:defRPr/>
            </a:lvl3pPr>
            <a:lvl4pPr marL="672145" indent="0">
              <a:buNone/>
              <a:defRPr/>
            </a:lvl4pPr>
            <a:lvl5pPr marL="896192" indent="0">
              <a:buNone/>
              <a:defRPr/>
            </a:lvl5pPr>
          </a:lstStyle>
          <a:p>
            <a:pPr marL="0" marR="0" lvl="0" indent="0" algn="l" defTabSz="914169"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30" y="2158889"/>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5" y="2158889"/>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8" y="2158889"/>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30" y="2158889"/>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2" y="2158889"/>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9"/>
            <a:ext cx="256787" cy="259302"/>
          </a:xfrm>
        </p:spPr>
        <p:txBody>
          <a:bodyPr tIns="0" bIns="0"/>
          <a:lstStyle>
            <a:lvl1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04"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9"/>
            <a:ext cx="256787" cy="259302"/>
          </a:xfrm>
        </p:spPr>
        <p:txBody>
          <a:bodyPr tIns="0" bIns="0"/>
          <a:lstStyle>
            <a:lvl1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04"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9"/>
            <a:ext cx="256787" cy="259302"/>
          </a:xfrm>
        </p:spPr>
        <p:txBody>
          <a:bodyPr tIns="0" bIns="0"/>
          <a:lstStyle>
            <a:lvl1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04"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9"/>
            <a:ext cx="256787" cy="259302"/>
          </a:xfrm>
        </p:spPr>
        <p:txBody>
          <a:bodyPr tIns="0" bIns="0"/>
          <a:lstStyle>
            <a:lvl1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04"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9"/>
            <a:ext cx="256787" cy="259302"/>
          </a:xfrm>
        </p:spPr>
        <p:txBody>
          <a:bodyPr tIns="0" bIns="0"/>
          <a:lstStyle>
            <a:lvl1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04"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9"/>
            <a:ext cx="256787" cy="259302"/>
          </a:xfrm>
        </p:spPr>
        <p:txBody>
          <a:bodyPr tIns="0" bIns="0"/>
          <a:lstStyle>
            <a:lvl1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04"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04"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007564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3137">
                <a:solidFill>
                  <a:schemeClr val="tx1"/>
                </a:solidFill>
              </a:defRPr>
            </a:lvl1pPr>
          </a:lstStyle>
          <a:p>
            <a:r>
              <a:rPr lang="en-US"/>
              <a:t>Chart examples</a:t>
            </a:r>
          </a:p>
        </p:txBody>
      </p:sp>
      <p:graphicFrame>
        <p:nvGraphicFramePr>
          <p:cNvPr id="21" name="Chart Placeholder 36">
            <a:extLst>
              <a:ext uri="{FF2B5EF4-FFF2-40B4-BE49-F238E27FC236}">
                <a16:creationId xmlns:a16="http://schemas.microsoft.com/office/drawing/2014/main" id="{070CE79C-6FB8-4FB3-B0AD-EC1D4A95AFCE}"/>
              </a:ext>
            </a:extLst>
          </p:cNvPr>
          <p:cNvGraphicFramePr>
            <a:graphicFrameLocks/>
          </p:cNvGraphicFramePr>
          <p:nvPr userDrawn="1"/>
        </p:nvGraphicFramePr>
        <p:xfrm>
          <a:off x="456001" y="1364560"/>
          <a:ext cx="3547251" cy="3465355"/>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154">
            <a:extLst>
              <a:ext uri="{FF2B5EF4-FFF2-40B4-BE49-F238E27FC236}">
                <a16:creationId xmlns:a16="http://schemas.microsoft.com/office/drawing/2014/main" id="{8F42AAC5-C943-4CE7-8BAE-21A5F7AB4149}"/>
              </a:ext>
            </a:extLst>
          </p:cNvPr>
          <p:cNvSpPr>
            <a:spLocks noGrp="1"/>
          </p:cNvSpPr>
          <p:nvPr>
            <p:ph type="body" sz="quarter" idx="12"/>
          </p:nvPr>
        </p:nvSpPr>
        <p:spPr>
          <a:xfrm>
            <a:off x="455997" y="5194946"/>
            <a:ext cx="3547251" cy="637097"/>
          </a:xfrm>
        </p:spPr>
        <p:txBody>
          <a:bodyPr/>
          <a:lst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
        <p:nvSpPr>
          <p:cNvPr id="30" name="Text Placeholder 155">
            <a:extLst>
              <a:ext uri="{FF2B5EF4-FFF2-40B4-BE49-F238E27FC236}">
                <a16:creationId xmlns:a16="http://schemas.microsoft.com/office/drawing/2014/main" id="{6CF125C6-DE83-4075-8014-AFB0F7292779}"/>
              </a:ext>
            </a:extLst>
          </p:cNvPr>
          <p:cNvSpPr>
            <a:spLocks noGrp="1"/>
          </p:cNvSpPr>
          <p:nvPr>
            <p:ph type="body" sz="quarter" idx="18"/>
          </p:nvPr>
        </p:nvSpPr>
        <p:spPr>
          <a:xfrm>
            <a:off x="4227531" y="5194946"/>
            <a:ext cx="3536571" cy="637097"/>
          </a:xfrm>
        </p:spPr>
        <p:txBody>
          <a:bodyPr/>
          <a:lstStyle>
            <a:lvl1pPr>
              <a:defRPr sz="980" b="0">
                <a:latin typeface="+mn-lt"/>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graphicFrame>
        <p:nvGraphicFramePr>
          <p:cNvPr id="31" name="Chart Placeholder 39">
            <a:extLst>
              <a:ext uri="{FF2B5EF4-FFF2-40B4-BE49-F238E27FC236}">
                <a16:creationId xmlns:a16="http://schemas.microsoft.com/office/drawing/2014/main" id="{1C834022-6AD3-492C-82DC-A61BB35D0EC1}"/>
              </a:ext>
            </a:extLst>
          </p:cNvPr>
          <p:cNvGraphicFramePr>
            <a:graphicFrameLocks/>
          </p:cNvGraphicFramePr>
          <p:nvPr userDrawn="1"/>
        </p:nvGraphicFramePr>
        <p:xfrm>
          <a:off x="4227531" y="1364560"/>
          <a:ext cx="3536571" cy="3465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Placeholder 42">
            <a:extLst>
              <a:ext uri="{FF2B5EF4-FFF2-40B4-BE49-F238E27FC236}">
                <a16:creationId xmlns:a16="http://schemas.microsoft.com/office/drawing/2014/main" id="{BA695EA7-607A-4F32-87E1-599C69DE5608}"/>
              </a:ext>
            </a:extLst>
          </p:cNvPr>
          <p:cNvGraphicFramePr>
            <a:graphicFrameLocks/>
          </p:cNvGraphicFramePr>
          <p:nvPr userDrawn="1"/>
        </p:nvGraphicFramePr>
        <p:xfrm>
          <a:off x="7988379" y="1364560"/>
          <a:ext cx="3551828" cy="346535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 Placeholder 142">
            <a:extLst>
              <a:ext uri="{FF2B5EF4-FFF2-40B4-BE49-F238E27FC236}">
                <a16:creationId xmlns:a16="http://schemas.microsoft.com/office/drawing/2014/main" id="{B960B01D-3746-4017-8741-61FFC97697DB}"/>
              </a:ext>
            </a:extLst>
          </p:cNvPr>
          <p:cNvSpPr>
            <a:spLocks noGrp="1"/>
          </p:cNvSpPr>
          <p:nvPr>
            <p:ph type="body" sz="quarter" idx="24"/>
          </p:nvPr>
        </p:nvSpPr>
        <p:spPr>
          <a:xfrm>
            <a:off x="455995" y="5011809"/>
            <a:ext cx="3557935" cy="486287"/>
          </a:xfrm>
        </p:spPr>
        <p:txBody>
          <a:bodyPr/>
          <a:lstStyle>
            <a:lvl1pPr>
              <a:defRPr sz="980"/>
            </a:lvl1pPr>
          </a:lstStyle>
          <a:p>
            <a:r>
              <a:rPr lang="en-US"/>
              <a:t>Caption title Segoe bold 10/12. </a:t>
            </a:r>
          </a:p>
          <a:p>
            <a:endParaRPr lang="en-US"/>
          </a:p>
        </p:txBody>
      </p:sp>
      <p:sp>
        <p:nvSpPr>
          <p:cNvPr id="34" name="Text Placeholder 143">
            <a:extLst>
              <a:ext uri="{FF2B5EF4-FFF2-40B4-BE49-F238E27FC236}">
                <a16:creationId xmlns:a16="http://schemas.microsoft.com/office/drawing/2014/main" id="{1095D39E-702F-47E4-AE83-2AFC9DFA682A}"/>
              </a:ext>
            </a:extLst>
          </p:cNvPr>
          <p:cNvSpPr>
            <a:spLocks noGrp="1"/>
          </p:cNvSpPr>
          <p:nvPr>
            <p:ph type="body" sz="quarter" idx="25"/>
          </p:nvPr>
        </p:nvSpPr>
        <p:spPr>
          <a:xfrm>
            <a:off x="4238207" y="5011809"/>
            <a:ext cx="3557935" cy="486287"/>
          </a:xfrm>
        </p:spPr>
        <p:txBody>
          <a:bodyPr/>
          <a:lstStyle>
            <a:lvl1pPr>
              <a:defRPr sz="980"/>
            </a:lvl1pPr>
          </a:lstStyle>
          <a:p>
            <a:r>
              <a:rPr lang="en-US"/>
              <a:t>Caption title Segoe bold 10/12. </a:t>
            </a:r>
          </a:p>
          <a:p>
            <a:endParaRPr lang="en-US"/>
          </a:p>
        </p:txBody>
      </p:sp>
      <p:sp>
        <p:nvSpPr>
          <p:cNvPr id="35" name="Text Placeholder 144">
            <a:extLst>
              <a:ext uri="{FF2B5EF4-FFF2-40B4-BE49-F238E27FC236}">
                <a16:creationId xmlns:a16="http://schemas.microsoft.com/office/drawing/2014/main" id="{44E854A9-DCA3-4A09-86A2-A0FF548A109A}"/>
              </a:ext>
            </a:extLst>
          </p:cNvPr>
          <p:cNvSpPr>
            <a:spLocks noGrp="1"/>
          </p:cNvSpPr>
          <p:nvPr>
            <p:ph type="body" sz="quarter" idx="26"/>
          </p:nvPr>
        </p:nvSpPr>
        <p:spPr>
          <a:xfrm>
            <a:off x="7988378" y="5011809"/>
            <a:ext cx="3557935" cy="486287"/>
          </a:xfrm>
        </p:spPr>
        <p:txBody>
          <a:bodyPr/>
          <a:lstStyle>
            <a:lvl1pPr>
              <a:defRPr sz="980"/>
            </a:lvl1pPr>
          </a:lstStyle>
          <a:p>
            <a:r>
              <a:rPr lang="en-US"/>
              <a:t>Caption title Segoe bold 10/12. </a:t>
            </a:r>
          </a:p>
          <a:p>
            <a:endParaRPr lang="en-US"/>
          </a:p>
        </p:txBody>
      </p:sp>
      <p:sp>
        <p:nvSpPr>
          <p:cNvPr id="36" name="Text Placeholder 168">
            <a:extLst>
              <a:ext uri="{FF2B5EF4-FFF2-40B4-BE49-F238E27FC236}">
                <a16:creationId xmlns:a16="http://schemas.microsoft.com/office/drawing/2014/main" id="{14070B72-6645-4271-A6BB-17E4EE6DAE22}"/>
              </a:ext>
            </a:extLst>
          </p:cNvPr>
          <p:cNvSpPr>
            <a:spLocks noGrp="1"/>
          </p:cNvSpPr>
          <p:nvPr>
            <p:ph type="body" sz="quarter" idx="27"/>
          </p:nvPr>
        </p:nvSpPr>
        <p:spPr>
          <a:xfrm>
            <a:off x="7988379" y="5194946"/>
            <a:ext cx="3536571" cy="637097"/>
          </a:xfrm>
        </p:spPr>
        <p:txBody>
          <a:bodyPr/>
          <a:lst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Tree>
    <p:extLst>
      <p:ext uri="{BB962C8B-B14F-4D97-AF65-F5344CB8AC3E}">
        <p14:creationId xmlns:p14="http://schemas.microsoft.com/office/powerpoint/2010/main" val="1480264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3137">
                <a:solidFill>
                  <a:schemeClr val="tx1"/>
                </a:solidFill>
              </a:defRPr>
            </a:lvl1pPr>
          </a:lstStyle>
          <a:p>
            <a:r>
              <a:rPr lang="en-US"/>
              <a:t>Table styling</a:t>
            </a:r>
          </a:p>
        </p:txBody>
      </p:sp>
      <p:graphicFrame>
        <p:nvGraphicFramePr>
          <p:cNvPr id="12" name="Table Placeholder 9">
            <a:extLst>
              <a:ext uri="{FF2B5EF4-FFF2-40B4-BE49-F238E27FC236}">
                <a16:creationId xmlns:a16="http://schemas.microsoft.com/office/drawing/2014/main" id="{7A0BEB7E-886C-40BA-B449-08A2DD7BA9BB}"/>
              </a:ext>
            </a:extLst>
          </p:cNvPr>
          <p:cNvGraphicFramePr>
            <a:graphicFrameLocks/>
          </p:cNvGraphicFramePr>
          <p:nvPr userDrawn="1"/>
        </p:nvGraphicFramePr>
        <p:xfrm>
          <a:off x="447031" y="2116924"/>
          <a:ext cx="11084211" cy="3625576"/>
        </p:xfrm>
        <a:graphic>
          <a:graphicData uri="http://schemas.openxmlformats.org/drawingml/2006/table">
            <a:tbl>
              <a:tblPr firstRow="1" bandRow="1">
                <a:tableStyleId>{5C22544A-7EE6-4342-B048-85BDC9FD1C3A}</a:tableStyleId>
              </a:tblPr>
              <a:tblGrid>
                <a:gridCol w="1633815">
                  <a:extLst>
                    <a:ext uri="{9D8B030D-6E8A-4147-A177-3AD203B41FA5}">
                      <a16:colId xmlns:a16="http://schemas.microsoft.com/office/drawing/2014/main" val="1660435346"/>
                    </a:ext>
                  </a:extLst>
                </a:gridCol>
                <a:gridCol w="3150132">
                  <a:extLst>
                    <a:ext uri="{9D8B030D-6E8A-4147-A177-3AD203B41FA5}">
                      <a16:colId xmlns:a16="http://schemas.microsoft.com/office/drawing/2014/main" val="2527464308"/>
                    </a:ext>
                  </a:extLst>
                </a:gridCol>
                <a:gridCol w="3150132">
                  <a:extLst>
                    <a:ext uri="{9D8B030D-6E8A-4147-A177-3AD203B41FA5}">
                      <a16:colId xmlns:a16="http://schemas.microsoft.com/office/drawing/2014/main" val="503937480"/>
                    </a:ext>
                  </a:extLst>
                </a:gridCol>
                <a:gridCol w="3150132">
                  <a:extLst>
                    <a:ext uri="{9D8B030D-6E8A-4147-A177-3AD203B41FA5}">
                      <a16:colId xmlns:a16="http://schemas.microsoft.com/office/drawing/2014/main" val="308701744"/>
                    </a:ext>
                  </a:extLst>
                </a:gridCol>
              </a:tblGrid>
              <a:tr h="608335">
                <a:tc>
                  <a:txBody>
                    <a:bodyPr/>
                    <a:lstStyle/>
                    <a:p>
                      <a:endParaRPr lang="en-US" sz="1700" b="0">
                        <a:latin typeface="+mj-lt"/>
                      </a:endParaRPr>
                    </a:p>
                  </a:txBody>
                  <a:tcPr marL="87880" marR="87880" marT="43947"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500" b="0">
                          <a:solidFill>
                            <a:schemeClr val="bg2"/>
                          </a:solidFill>
                          <a:latin typeface="+mj-lt"/>
                        </a:rPr>
                        <a:t>Column 1</a:t>
                      </a:r>
                    </a:p>
                  </a:txBody>
                  <a:tcPr marL="87880" marR="87880" marT="43947" marB="43947"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500" b="0">
                          <a:solidFill>
                            <a:schemeClr val="bg2"/>
                          </a:solidFill>
                          <a:latin typeface="+mj-lt"/>
                        </a:rPr>
                        <a:t>Column 2</a:t>
                      </a:r>
                    </a:p>
                  </a:txBody>
                  <a:tcPr marL="87880" marR="87880" marT="43947" marB="43947"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500" b="0">
                          <a:solidFill>
                            <a:schemeClr val="bg2"/>
                          </a:solidFill>
                          <a:latin typeface="+mj-lt"/>
                        </a:rPr>
                        <a:t>Column 3</a:t>
                      </a:r>
                    </a:p>
                  </a:txBody>
                  <a:tcPr marL="87880" marR="87880" marT="43947" marB="43947"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0065927"/>
                  </a:ext>
                </a:extLst>
              </a:tr>
              <a:tr h="1005747">
                <a:tc>
                  <a:txBody>
                    <a:bodyPr/>
                    <a:lstStyle/>
                    <a:p>
                      <a:pPr>
                        <a:lnSpc>
                          <a:spcPts val="1600"/>
                        </a:lnSpc>
                      </a:pPr>
                      <a:r>
                        <a:rPr lang="en-US" sz="1500" b="0" i="0">
                          <a:solidFill>
                            <a:schemeClr val="tx2"/>
                          </a:solidFill>
                          <a:latin typeface="+mj-lt"/>
                        </a:rPr>
                        <a:t>Row 1</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a:lnSpc>
                          <a:spcPts val="1600"/>
                        </a:lnSpc>
                      </a:pPr>
                      <a:r>
                        <a:rPr lang="en-US" sz="1500" b="0" i="0">
                          <a:latin typeface="+mn-lt"/>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14321566"/>
                  </a:ext>
                </a:extLst>
              </a:tr>
              <a:tr h="1005747">
                <a:tc>
                  <a:txBody>
                    <a:bodyPr/>
                    <a:lstStyle/>
                    <a:p>
                      <a:pPr>
                        <a:lnSpc>
                          <a:spcPts val="1600"/>
                        </a:lnSpc>
                      </a:pPr>
                      <a:r>
                        <a:rPr lang="en-US" sz="1500" b="0" i="0">
                          <a:solidFill>
                            <a:schemeClr val="tx2"/>
                          </a:solidFill>
                          <a:latin typeface="+mj-lt"/>
                        </a:rPr>
                        <a:t>Row 2</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769821644"/>
                  </a:ext>
                </a:extLst>
              </a:tr>
              <a:tr h="1005747">
                <a:tc>
                  <a:txBody>
                    <a:bodyPr/>
                    <a:lstStyle/>
                    <a:p>
                      <a:pPr>
                        <a:lnSpc>
                          <a:spcPts val="1600"/>
                        </a:lnSpc>
                      </a:pPr>
                      <a:r>
                        <a:rPr lang="en-US" sz="1500" b="0" i="0">
                          <a:solidFill>
                            <a:schemeClr val="tx2"/>
                          </a:solidFill>
                          <a:latin typeface="+mj-lt"/>
                        </a:rPr>
                        <a:t>Row 3</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5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7">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493476776"/>
                  </a:ext>
                </a:extLst>
              </a:tr>
            </a:tbl>
          </a:graphicData>
        </a:graphic>
      </p:graphicFrame>
    </p:spTree>
    <p:extLst>
      <p:ext uri="{BB962C8B-B14F-4D97-AF65-F5344CB8AC3E}">
        <p14:creationId xmlns:p14="http://schemas.microsoft.com/office/powerpoint/2010/main" val="15796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6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397545"/>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a:ln w="3175">
                  <a:noFill/>
                </a:ln>
                <a:solidFill>
                  <a:srgbClr val="3C3C41"/>
                </a:solidFill>
                <a:effectLst/>
                <a:uLnTx/>
                <a:uFillTx/>
                <a:latin typeface="+mj-lt"/>
                <a:ea typeface="+mn-ea"/>
                <a:cs typeface="Segoe UI" pitchFamily="34" charset="0"/>
              </a:rPr>
              <a:t>Numbers and illustrations</a:t>
            </a:r>
            <a:endParaRPr lang="en-US"/>
          </a:p>
        </p:txBody>
      </p:sp>
      <p:sp>
        <p:nvSpPr>
          <p:cNvPr id="5" name="Rectangle 4">
            <a:extLst>
              <a:ext uri="{FF2B5EF4-FFF2-40B4-BE49-F238E27FC236}">
                <a16:creationId xmlns:a16="http://schemas.microsoft.com/office/drawing/2014/main" id="{BDB5B51D-A3D6-45D1-96B3-AC272751ADDF}"/>
              </a:ext>
            </a:extLst>
          </p:cNvPr>
          <p:cNvSpPr/>
          <p:nvPr userDrawn="1"/>
        </p:nvSpPr>
        <p:spPr bwMode="auto">
          <a:xfrm>
            <a:off x="455996" y="1361243"/>
            <a:ext cx="5433016" cy="51408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2307" err="1">
              <a:solidFill>
                <a:srgbClr val="008C72"/>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7DFBD81-6ADC-4CCF-961A-0E52591D2EFD}"/>
              </a:ext>
            </a:extLst>
          </p:cNvPr>
          <p:cNvSpPr txBox="1"/>
          <p:nvPr userDrawn="1"/>
        </p:nvSpPr>
        <p:spPr>
          <a:xfrm>
            <a:off x="473196" y="1218721"/>
            <a:ext cx="5220774" cy="5168443"/>
          </a:xfrm>
          <a:prstGeom prst="rect">
            <a:avLst/>
          </a:prstGeom>
          <a:noFill/>
        </p:spPr>
        <p:txBody>
          <a:bodyPr wrap="none" lIns="175761" tIns="140609" rIns="175761" bIns="140609" rtlCol="0">
            <a:spAutoFit/>
          </a:bodyPr>
          <a:lstStyle/>
          <a:p>
            <a:pPr defTabSz="896332">
              <a:lnSpc>
                <a:spcPct val="90000"/>
              </a:lnSpc>
              <a:spcAft>
                <a:spcPts val="576"/>
              </a:spcAft>
              <a:defRPr/>
            </a:pPr>
            <a:r>
              <a:rPr lang="en-US" sz="35267" spc="-1441">
                <a:solidFill>
                  <a:srgbClr val="FFFFFF"/>
                </a:solidFill>
                <a:latin typeface="Segoe UI Semibold"/>
              </a:rPr>
              <a:t>3b</a:t>
            </a:r>
          </a:p>
        </p:txBody>
      </p:sp>
      <p:sp>
        <p:nvSpPr>
          <p:cNvPr id="8" name="Rectangle 7">
            <a:extLst>
              <a:ext uri="{FF2B5EF4-FFF2-40B4-BE49-F238E27FC236}">
                <a16:creationId xmlns:a16="http://schemas.microsoft.com/office/drawing/2014/main" id="{8419003A-F64F-4AEF-96DD-D911E18EFE46}"/>
              </a:ext>
            </a:extLst>
          </p:cNvPr>
          <p:cNvSpPr/>
          <p:nvPr userDrawn="1"/>
        </p:nvSpPr>
        <p:spPr bwMode="auto">
          <a:xfrm rot="5400000">
            <a:off x="9019297" y="1287685"/>
            <a:ext cx="2458027" cy="26051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ACEADD2-C54E-41CF-BC5A-57B40503EA23}"/>
              </a:ext>
            </a:extLst>
          </p:cNvPr>
          <p:cNvSpPr/>
          <p:nvPr userDrawn="1"/>
        </p:nvSpPr>
        <p:spPr bwMode="auto">
          <a:xfrm rot="5400000">
            <a:off x="6188361" y="1289361"/>
            <a:ext cx="2458027" cy="2601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4D43341-6BEF-4352-831E-F236084DF55D}"/>
              </a:ext>
            </a:extLst>
          </p:cNvPr>
          <p:cNvSpPr/>
          <p:nvPr userDrawn="1"/>
        </p:nvSpPr>
        <p:spPr bwMode="auto">
          <a:xfrm rot="5400000">
            <a:off x="9019297" y="3970467"/>
            <a:ext cx="2458027" cy="2605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D1EE2E7-E4B8-404D-A648-69381E586F26}"/>
              </a:ext>
            </a:extLst>
          </p:cNvPr>
          <p:cNvSpPr/>
          <p:nvPr userDrawn="1"/>
        </p:nvSpPr>
        <p:spPr bwMode="auto">
          <a:xfrm rot="5400000">
            <a:off x="6188387" y="3972143"/>
            <a:ext cx="2458027" cy="2601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FE9EC-29CA-4C9E-8677-F81B153B279E}"/>
              </a:ext>
            </a:extLst>
          </p:cNvPr>
          <p:cNvSpPr txBox="1"/>
          <p:nvPr userDrawn="1"/>
        </p:nvSpPr>
        <p:spPr>
          <a:xfrm>
            <a:off x="671233" y="5342010"/>
            <a:ext cx="5164119" cy="873869"/>
          </a:xfrm>
          <a:prstGeom prst="rect">
            <a:avLst/>
          </a:prstGeom>
          <a:noFill/>
        </p:spPr>
        <p:txBody>
          <a:bodyPr wrap="square" lIns="175761" tIns="140609" rIns="175761" bIns="140609" rtlCol="0">
            <a:spAutoFit/>
          </a:bodyPr>
          <a:lstStyle/>
          <a:p>
            <a:pPr defTabSz="896332">
              <a:lnSpc>
                <a:spcPts val="2307"/>
              </a:lnSpc>
              <a:spcAft>
                <a:spcPts val="576"/>
              </a:spcAft>
              <a:defRPr/>
            </a:pPr>
            <a:r>
              <a:rPr lang="en-US" sz="1923">
                <a:solidFill>
                  <a:srgbClr val="FFFFFF"/>
                </a:solidFill>
                <a:latin typeface="Segoe UI"/>
              </a:rPr>
              <a:t>Subhead Segoe UI Regular 20/24. </a:t>
            </a:r>
            <a:r>
              <a:rPr lang="en-US" sz="1923" err="1">
                <a:solidFill>
                  <a:srgbClr val="FFFFFF"/>
                </a:solidFill>
                <a:latin typeface="Segoe UI"/>
              </a:rPr>
              <a:t>Em</a:t>
            </a:r>
            <a:r>
              <a:rPr lang="en-US" sz="1923">
                <a:solidFill>
                  <a:srgbClr val="FFFFFF"/>
                </a:solidFill>
                <a:latin typeface="Segoe UI"/>
              </a:rPr>
              <a:t> </a:t>
            </a:r>
            <a:r>
              <a:rPr lang="en-US" sz="1923" err="1">
                <a:solidFill>
                  <a:srgbClr val="FFFFFF"/>
                </a:solidFill>
                <a:latin typeface="Segoe UI"/>
              </a:rPr>
              <a:t>volor</a:t>
            </a:r>
            <a:r>
              <a:rPr lang="en-US" sz="1923">
                <a:solidFill>
                  <a:srgbClr val="FFFFFF"/>
                </a:solidFill>
                <a:latin typeface="Segoe UI"/>
              </a:rPr>
              <a:t> </a:t>
            </a:r>
            <a:r>
              <a:rPr lang="en-US" sz="1923" err="1">
                <a:solidFill>
                  <a:srgbClr val="FFFFFF"/>
                </a:solidFill>
                <a:latin typeface="Segoe UI"/>
              </a:rPr>
              <a:t>resequaectur</a:t>
            </a:r>
            <a:r>
              <a:rPr lang="en-US" sz="1923">
                <a:solidFill>
                  <a:srgbClr val="FFFFFF"/>
                </a:solidFill>
                <a:latin typeface="Segoe UI"/>
              </a:rPr>
              <a:t>. </a:t>
            </a:r>
            <a:r>
              <a:rPr lang="en-US" sz="1923" err="1">
                <a:solidFill>
                  <a:srgbClr val="FFFFFF"/>
                </a:solidFill>
                <a:latin typeface="Segoe UI"/>
              </a:rPr>
              <a:t>Ut</a:t>
            </a:r>
            <a:r>
              <a:rPr lang="en-US" sz="1923">
                <a:solidFill>
                  <a:srgbClr val="FFFFFF"/>
                </a:solidFill>
                <a:latin typeface="Segoe UI"/>
              </a:rPr>
              <a:t> </a:t>
            </a:r>
            <a:r>
              <a:rPr lang="en-US" sz="1923" err="1">
                <a:solidFill>
                  <a:srgbClr val="FFFFFF"/>
                </a:solidFill>
                <a:latin typeface="Segoe UI"/>
              </a:rPr>
              <a:t>laborem</a:t>
            </a:r>
            <a:r>
              <a:rPr lang="en-US" sz="1923">
                <a:solidFill>
                  <a:srgbClr val="FFFFFF"/>
                </a:solidFill>
                <a:latin typeface="Segoe UI"/>
              </a:rPr>
              <a:t> </a:t>
            </a:r>
            <a:r>
              <a:rPr lang="en-US" sz="1923" err="1">
                <a:solidFill>
                  <a:srgbClr val="FFFFFF"/>
                </a:solidFill>
                <a:latin typeface="Segoe UI"/>
              </a:rPr>
              <a:t>faceperatias</a:t>
            </a:r>
            <a:r>
              <a:rPr lang="en-US" sz="1923">
                <a:solidFill>
                  <a:srgbClr val="FFFFFF"/>
                </a:solidFill>
                <a:latin typeface="Segoe UI"/>
              </a:rPr>
              <a:t> sit.</a:t>
            </a:r>
          </a:p>
        </p:txBody>
      </p:sp>
      <p:sp>
        <p:nvSpPr>
          <p:cNvPr id="14" name="TextBox 13">
            <a:extLst>
              <a:ext uri="{FF2B5EF4-FFF2-40B4-BE49-F238E27FC236}">
                <a16:creationId xmlns:a16="http://schemas.microsoft.com/office/drawing/2014/main" id="{6E198C85-4299-4BD3-B199-E87A7E889890}"/>
              </a:ext>
            </a:extLst>
          </p:cNvPr>
          <p:cNvSpPr txBox="1"/>
          <p:nvPr userDrawn="1"/>
        </p:nvSpPr>
        <p:spPr>
          <a:xfrm>
            <a:off x="9215074" y="1932456"/>
            <a:ext cx="1931298" cy="1397434"/>
          </a:xfrm>
          <a:prstGeom prst="rect">
            <a:avLst/>
          </a:prstGeom>
          <a:noFill/>
        </p:spPr>
        <p:txBody>
          <a:bodyPr wrap="none" lIns="0" tIns="0" rIns="0" bIns="0" rtlCol="0">
            <a:spAutoFit/>
          </a:bodyPr>
          <a:lstStyle/>
          <a:p>
            <a:pPr algn="ctr" defTabSz="896332">
              <a:lnSpc>
                <a:spcPct val="90000"/>
              </a:lnSpc>
              <a:spcAft>
                <a:spcPts val="576"/>
              </a:spcAft>
              <a:defRPr/>
            </a:pPr>
            <a:r>
              <a:rPr lang="en-US" sz="10090" spc="-480">
                <a:solidFill>
                  <a:srgbClr val="FFFFFF"/>
                </a:solidFill>
                <a:latin typeface="Segoe UI Semibold"/>
              </a:rPr>
              <a:t>25k</a:t>
            </a:r>
          </a:p>
        </p:txBody>
      </p:sp>
      <p:sp>
        <p:nvSpPr>
          <p:cNvPr id="15" name="TextBox 14">
            <a:extLst>
              <a:ext uri="{FF2B5EF4-FFF2-40B4-BE49-F238E27FC236}">
                <a16:creationId xmlns:a16="http://schemas.microsoft.com/office/drawing/2014/main" id="{B5F20DE2-91C7-49E2-8222-B62756B7F354}"/>
              </a:ext>
            </a:extLst>
          </p:cNvPr>
          <p:cNvSpPr txBox="1"/>
          <p:nvPr userDrawn="1"/>
        </p:nvSpPr>
        <p:spPr>
          <a:xfrm>
            <a:off x="6310659" y="4364854"/>
            <a:ext cx="2130070" cy="1419640"/>
          </a:xfrm>
          <a:prstGeom prst="rect">
            <a:avLst/>
          </a:prstGeom>
          <a:noFill/>
        </p:spPr>
        <p:txBody>
          <a:bodyPr wrap="none" lIns="0" tIns="0" rIns="0" bIns="140609" rtlCol="0">
            <a:spAutoFit/>
          </a:bodyPr>
          <a:lstStyle/>
          <a:p>
            <a:pPr algn="ctr" defTabSz="896332">
              <a:lnSpc>
                <a:spcPct val="90000"/>
              </a:lnSpc>
              <a:spcAft>
                <a:spcPts val="576"/>
              </a:spcAft>
              <a:defRPr/>
            </a:pPr>
            <a:r>
              <a:rPr lang="en-US" sz="9225" spc="-480">
                <a:solidFill>
                  <a:srgbClr val="FFFFFF"/>
                </a:solidFill>
                <a:latin typeface="Segoe UI Semibold"/>
              </a:rPr>
              <a:t>66%</a:t>
            </a:r>
          </a:p>
        </p:txBody>
      </p:sp>
      <p:sp>
        <p:nvSpPr>
          <p:cNvPr id="16" name="Rectangle 15">
            <a:extLst>
              <a:ext uri="{FF2B5EF4-FFF2-40B4-BE49-F238E27FC236}">
                <a16:creationId xmlns:a16="http://schemas.microsoft.com/office/drawing/2014/main" id="{0441DBE8-5C5B-45AB-9F18-D633B9316199}"/>
              </a:ext>
            </a:extLst>
          </p:cNvPr>
          <p:cNvSpPr/>
          <p:nvPr userDrawn="1"/>
        </p:nvSpPr>
        <p:spPr>
          <a:xfrm>
            <a:off x="6390867" y="5525088"/>
            <a:ext cx="2050152" cy="666849"/>
          </a:xfrm>
          <a:prstGeom prst="rect">
            <a:avLst/>
          </a:prstGeom>
        </p:spPr>
        <p:txBody>
          <a:bodyPr wrap="square" lIns="0" tIns="0" rIns="0" bIns="0">
            <a:spAutoFit/>
          </a:bodyPr>
          <a:lstStyle/>
          <a:p>
            <a:pPr defTabSz="896332">
              <a:lnSpc>
                <a:spcPts val="1345"/>
              </a:lnSpc>
              <a:spcBef>
                <a:spcPts val="865"/>
              </a:spcBef>
              <a:buSzPct val="90000"/>
              <a:defRPr/>
            </a:pPr>
            <a:r>
              <a:rPr lang="en-US" sz="1153" b="1">
                <a:solidFill>
                  <a:srgbClr val="FFFFFF"/>
                </a:solidFill>
                <a:latin typeface="Segoe UI"/>
              </a:rPr>
              <a:t>Lorem ipsum dolor sit </a:t>
            </a:r>
            <a:r>
              <a:rPr lang="en-US" sz="1153" b="1" err="1">
                <a:solidFill>
                  <a:srgbClr val="FFFFFF"/>
                </a:solidFill>
                <a:latin typeface="Segoe UI"/>
              </a:rPr>
              <a:t>amet</a:t>
            </a:r>
            <a:r>
              <a:rPr lang="en-US" sz="1153" b="1">
                <a:solidFill>
                  <a:srgbClr val="FFFFFF"/>
                </a:solidFill>
                <a:latin typeface="Segoe UI"/>
              </a:rPr>
              <a:t>  </a:t>
            </a:r>
            <a:r>
              <a:rPr lang="en-US" sz="1153" b="1" err="1">
                <a:solidFill>
                  <a:srgbClr val="FFFFFF"/>
                </a:solidFill>
                <a:latin typeface="Segoe UI"/>
              </a:rPr>
              <a:t>Otaectiu</a:t>
            </a:r>
            <a:r>
              <a:rPr lang="en-US" sz="1153" b="1">
                <a:solidFill>
                  <a:srgbClr val="FFFFFF"/>
                </a:solidFill>
                <a:latin typeface="Segoe UI"/>
              </a:rPr>
              <a:t> </a:t>
            </a:r>
            <a:r>
              <a:rPr lang="en-US" sz="1153" b="1" err="1">
                <a:solidFill>
                  <a:srgbClr val="FFFFFF"/>
                </a:solidFill>
                <a:latin typeface="Segoe UI"/>
              </a:rPr>
              <a:t>mendus</a:t>
            </a:r>
            <a:r>
              <a:rPr lang="en-US" sz="1153" b="1">
                <a:solidFill>
                  <a:srgbClr val="FFFFFF"/>
                </a:solidFill>
                <a:latin typeface="Segoe UI"/>
              </a:rPr>
              <a:t>, </a:t>
            </a:r>
            <a:r>
              <a:rPr lang="en-US" sz="1153" b="1" err="1">
                <a:solidFill>
                  <a:srgbClr val="FFFFFF"/>
                </a:solidFill>
                <a:latin typeface="Segoe UI"/>
              </a:rPr>
              <a:t>odi</a:t>
            </a:r>
            <a:r>
              <a:rPr lang="en-US" sz="1153" b="1">
                <a:solidFill>
                  <a:srgbClr val="FFFFFF"/>
                </a:solidFill>
                <a:latin typeface="Segoe UI"/>
              </a:rPr>
              <a:t> </a:t>
            </a:r>
            <a:r>
              <a:rPr lang="en-US" sz="1153" b="1" err="1">
                <a:solidFill>
                  <a:srgbClr val="FFFFFF"/>
                </a:solidFill>
                <a:latin typeface="Segoe UI"/>
              </a:rPr>
              <a:t>iminctatiur</a:t>
            </a:r>
            <a:r>
              <a:rPr lang="en-US" sz="1153" b="1">
                <a:solidFill>
                  <a:srgbClr val="FFFFFF"/>
                </a:solidFill>
                <a:latin typeface="Segoe UI"/>
              </a:rPr>
              <a:t>, </a:t>
            </a:r>
            <a:r>
              <a:rPr lang="en-US" sz="1153" b="1" err="1">
                <a:solidFill>
                  <a:srgbClr val="FFFFFF"/>
                </a:solidFill>
                <a:latin typeface="Segoe UI"/>
              </a:rPr>
              <a:t>si</a:t>
            </a:r>
            <a:r>
              <a:rPr lang="en-US" sz="1153" b="1">
                <a:solidFill>
                  <a:srgbClr val="FFFFFF"/>
                </a:solidFill>
                <a:latin typeface="Segoe UI"/>
              </a:rPr>
              <a:t> </a:t>
            </a:r>
            <a:r>
              <a:rPr lang="en-US" sz="1153" b="1" err="1">
                <a:solidFill>
                  <a:srgbClr val="FFFFFF"/>
                </a:solidFill>
                <a:latin typeface="Segoe UI"/>
              </a:rPr>
              <a:t>dolest</a:t>
            </a:r>
            <a:r>
              <a:rPr lang="en-US" sz="1153" b="1">
                <a:solidFill>
                  <a:srgbClr val="FFFFFF"/>
                </a:solidFill>
                <a:latin typeface="Segoe UI"/>
              </a:rPr>
              <a:t>, qui sit </a:t>
            </a:r>
            <a:r>
              <a:rPr lang="en-US" sz="1153" b="1" err="1">
                <a:solidFill>
                  <a:srgbClr val="FFFFFF"/>
                </a:solidFill>
                <a:latin typeface="Segoe UI"/>
              </a:rPr>
              <a:t>odicilit</a:t>
            </a:r>
            <a:r>
              <a:rPr lang="en-US" sz="1153" b="1">
                <a:solidFill>
                  <a:srgbClr val="FFFFFF"/>
                </a:solidFill>
                <a:latin typeface="Segoe UI"/>
              </a:rPr>
              <a:t> </a:t>
            </a:r>
            <a:r>
              <a:rPr lang="en-US" sz="1153" b="1" err="1">
                <a:solidFill>
                  <a:srgbClr val="FFFFFF"/>
                </a:solidFill>
                <a:latin typeface="Segoe UI"/>
              </a:rPr>
              <a:t>maionet</a:t>
            </a:r>
            <a:r>
              <a:rPr lang="en-US" sz="1153" b="1">
                <a:solidFill>
                  <a:srgbClr val="FFFFFF"/>
                </a:solidFill>
                <a:latin typeface="Segoe UI"/>
              </a:rPr>
              <a:t> </a:t>
            </a:r>
            <a:r>
              <a:rPr lang="en-US" sz="1153" b="1" err="1">
                <a:solidFill>
                  <a:srgbClr val="FFFFFF"/>
                </a:solidFill>
                <a:latin typeface="Segoe UI"/>
              </a:rPr>
              <a:t>essunt</a:t>
            </a:r>
            <a:r>
              <a:rPr lang="en-US" sz="1153" b="1">
                <a:solidFill>
                  <a:srgbClr val="FFFFFF"/>
                </a:solidFill>
                <a:latin typeface="Segoe UI"/>
              </a:rPr>
              <a:t>.</a:t>
            </a:r>
          </a:p>
        </p:txBody>
      </p:sp>
      <p:sp>
        <p:nvSpPr>
          <p:cNvPr id="17" name="Rectangle 16">
            <a:extLst>
              <a:ext uri="{FF2B5EF4-FFF2-40B4-BE49-F238E27FC236}">
                <a16:creationId xmlns:a16="http://schemas.microsoft.com/office/drawing/2014/main" id="{3A7DFDBC-5D6E-4B5E-A5E2-9E5BB2EB34FB}"/>
              </a:ext>
            </a:extLst>
          </p:cNvPr>
          <p:cNvSpPr/>
          <p:nvPr userDrawn="1"/>
        </p:nvSpPr>
        <p:spPr>
          <a:xfrm>
            <a:off x="9248908" y="3157715"/>
            <a:ext cx="2050152" cy="166712"/>
          </a:xfrm>
          <a:prstGeom prst="rect">
            <a:avLst/>
          </a:prstGeom>
        </p:spPr>
        <p:txBody>
          <a:bodyPr wrap="square" lIns="0" tIns="0" rIns="0" bIns="0">
            <a:spAutoFit/>
          </a:bodyPr>
          <a:lstStyle/>
          <a:p>
            <a:pPr defTabSz="896332">
              <a:lnSpc>
                <a:spcPts val="1345"/>
              </a:lnSpc>
              <a:spcBef>
                <a:spcPts val="865"/>
              </a:spcBef>
              <a:buSzPct val="90000"/>
              <a:defRPr/>
            </a:pPr>
            <a:r>
              <a:rPr lang="da-DK" sz="1153" b="1">
                <a:solidFill>
                  <a:srgbClr val="FFFFFF"/>
                </a:solidFill>
                <a:latin typeface="Segoe UI"/>
              </a:rPr>
              <a:t>Lorem ipsum dolor sit amet</a:t>
            </a:r>
            <a:endParaRPr lang="en-US" sz="1153" b="1">
              <a:solidFill>
                <a:srgbClr val="FFFFFF"/>
              </a:solidFill>
              <a:latin typeface="Segoe UI"/>
            </a:endParaRPr>
          </a:p>
        </p:txBody>
      </p:sp>
      <p:pic>
        <p:nvPicPr>
          <p:cNvPr id="18" name="Picture 17">
            <a:extLst>
              <a:ext uri="{FF2B5EF4-FFF2-40B4-BE49-F238E27FC236}">
                <a16:creationId xmlns:a16="http://schemas.microsoft.com/office/drawing/2014/main" id="{219078CF-EA72-47D8-B43D-D0F8366F81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94464" y="1928983"/>
            <a:ext cx="2046555" cy="1624964"/>
          </a:xfrm>
          <a:prstGeom prst="rect">
            <a:avLst/>
          </a:prstGeom>
        </p:spPr>
      </p:pic>
      <p:pic>
        <p:nvPicPr>
          <p:cNvPr id="19" name="Picture 18">
            <a:extLst>
              <a:ext uri="{FF2B5EF4-FFF2-40B4-BE49-F238E27FC236}">
                <a16:creationId xmlns:a16="http://schemas.microsoft.com/office/drawing/2014/main" id="{D4AF68F6-79EF-4684-9603-E741CFC950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28383" y="4766459"/>
            <a:ext cx="2018952" cy="1024516"/>
          </a:xfrm>
          <a:prstGeom prst="rect">
            <a:avLst/>
          </a:prstGeom>
        </p:spPr>
      </p:pic>
    </p:spTree>
    <p:extLst>
      <p:ext uri="{BB962C8B-B14F-4D97-AF65-F5344CB8AC3E}">
        <p14:creationId xmlns:p14="http://schemas.microsoft.com/office/powerpoint/2010/main" val="511254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7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397545"/>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a:ln w="3175">
                  <a:noFill/>
                </a:ln>
                <a:solidFill>
                  <a:srgbClr val="3C3C41"/>
                </a:solidFill>
                <a:effectLst/>
                <a:uLnTx/>
                <a:uFillTx/>
                <a:latin typeface="+mj-lt"/>
                <a:ea typeface="+mn-ea"/>
                <a:cs typeface="Segoe UI" pitchFamily="34" charset="0"/>
              </a:rPr>
              <a:t>Timeline example</a:t>
            </a:r>
            <a:endParaRPr lang="en-US"/>
          </a:p>
        </p:txBody>
      </p:sp>
      <p:sp>
        <p:nvSpPr>
          <p:cNvPr id="20" name="Rectangle 19">
            <a:extLst>
              <a:ext uri="{FF2B5EF4-FFF2-40B4-BE49-F238E27FC236}">
                <a16:creationId xmlns:a16="http://schemas.microsoft.com/office/drawing/2014/main" id="{6921B1C7-3814-45ED-960C-823E32F3CC10}"/>
              </a:ext>
            </a:extLst>
          </p:cNvPr>
          <p:cNvSpPr/>
          <p:nvPr userDrawn="1"/>
        </p:nvSpPr>
        <p:spPr bwMode="auto">
          <a:xfrm>
            <a:off x="5159155" y="2402819"/>
            <a:ext cx="1896444" cy="847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1" name="Isosceles Triangle 20">
            <a:extLst>
              <a:ext uri="{FF2B5EF4-FFF2-40B4-BE49-F238E27FC236}">
                <a16:creationId xmlns:a16="http://schemas.microsoft.com/office/drawing/2014/main" id="{367A4767-8943-4508-9744-B01D96AD64C0}"/>
              </a:ext>
            </a:extLst>
          </p:cNvPr>
          <p:cNvSpPr/>
          <p:nvPr userDrawn="1"/>
        </p:nvSpPr>
        <p:spPr bwMode="auto">
          <a:xfrm flipV="1">
            <a:off x="5951670" y="3250680"/>
            <a:ext cx="311415" cy="16564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endParaRPr lang="en-US" sz="1345" err="1">
              <a:solidFill>
                <a:srgbClr val="008C72"/>
              </a:solidFill>
              <a:latin typeface="Segoe UI Semibold"/>
              <a:cs typeface="Segoe UI" pitchFamily="34" charset="0"/>
            </a:endParaRPr>
          </a:p>
        </p:txBody>
      </p:sp>
      <p:grpSp>
        <p:nvGrpSpPr>
          <p:cNvPr id="22" name="Group 21">
            <a:extLst>
              <a:ext uri="{FF2B5EF4-FFF2-40B4-BE49-F238E27FC236}">
                <a16:creationId xmlns:a16="http://schemas.microsoft.com/office/drawing/2014/main" id="{A4D6E4A7-0C7A-4AF0-96FB-9380379AFA8B}"/>
              </a:ext>
            </a:extLst>
          </p:cNvPr>
          <p:cNvGrpSpPr/>
          <p:nvPr userDrawn="1"/>
        </p:nvGrpSpPr>
        <p:grpSpPr>
          <a:xfrm>
            <a:off x="2058171" y="2402818"/>
            <a:ext cx="1896444" cy="1013503"/>
            <a:chOff x="2213064" y="2499296"/>
            <a:chExt cx="1973262" cy="1054405"/>
          </a:xfrm>
        </p:grpSpPr>
        <p:sp>
          <p:nvSpPr>
            <p:cNvPr id="23" name="Rectangle 22">
              <a:extLst>
                <a:ext uri="{FF2B5EF4-FFF2-40B4-BE49-F238E27FC236}">
                  <a16:creationId xmlns:a16="http://schemas.microsoft.com/office/drawing/2014/main" id="{DCFD5783-A15F-4A9E-B83B-A0ACAA459E67}"/>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ea typeface="Segoe UI" pitchFamily="34" charset="0"/>
                  <a:cs typeface="Segoe UI" pitchFamily="34" charset="0"/>
                </a:rPr>
                <a:t>Text</a:t>
              </a:r>
            </a:p>
          </p:txBody>
        </p:sp>
        <p:sp>
          <p:nvSpPr>
            <p:cNvPr id="24" name="Isosceles Triangle 23">
              <a:extLst>
                <a:ext uri="{FF2B5EF4-FFF2-40B4-BE49-F238E27FC236}">
                  <a16:creationId xmlns:a16="http://schemas.microsoft.com/office/drawing/2014/main" id="{6C414750-E110-45BA-B08A-4F852817B6CD}"/>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42B3681-6A2D-4249-9601-9AE70B86D195}"/>
              </a:ext>
            </a:extLst>
          </p:cNvPr>
          <p:cNvGrpSpPr/>
          <p:nvPr userDrawn="1"/>
        </p:nvGrpSpPr>
        <p:grpSpPr>
          <a:xfrm flipH="1">
            <a:off x="9647001" y="2402818"/>
            <a:ext cx="1896444" cy="1013503"/>
            <a:chOff x="2213064" y="2499296"/>
            <a:chExt cx="1973262" cy="1054405"/>
          </a:xfrm>
          <a:solidFill>
            <a:schemeClr val="tx1"/>
          </a:solidFill>
        </p:grpSpPr>
        <p:sp>
          <p:nvSpPr>
            <p:cNvPr id="26" name="Rectangle 25">
              <a:extLst>
                <a:ext uri="{FF2B5EF4-FFF2-40B4-BE49-F238E27FC236}">
                  <a16:creationId xmlns:a16="http://schemas.microsoft.com/office/drawing/2014/main" id="{752AAF37-2F11-49E6-87A3-4A20D2BA262D}"/>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7" name="Isosceles Triangle 26">
              <a:extLst>
                <a:ext uri="{FF2B5EF4-FFF2-40B4-BE49-F238E27FC236}">
                  <a16:creationId xmlns:a16="http://schemas.microsoft.com/office/drawing/2014/main" id="{D8E20288-A09C-4C8B-B85E-35064B810876}"/>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28" name="Group 27">
            <a:extLst>
              <a:ext uri="{FF2B5EF4-FFF2-40B4-BE49-F238E27FC236}">
                <a16:creationId xmlns:a16="http://schemas.microsoft.com/office/drawing/2014/main" id="{01DBD03B-055B-4A42-997B-E26408A68643}"/>
              </a:ext>
            </a:extLst>
          </p:cNvPr>
          <p:cNvGrpSpPr/>
          <p:nvPr userDrawn="1"/>
        </p:nvGrpSpPr>
        <p:grpSpPr>
          <a:xfrm>
            <a:off x="447033" y="3876609"/>
            <a:ext cx="1884239" cy="1013503"/>
            <a:chOff x="2219032" y="2326970"/>
            <a:chExt cx="1960562" cy="1054405"/>
          </a:xfrm>
          <a:solidFill>
            <a:schemeClr val="accent1"/>
          </a:solidFill>
        </p:grpSpPr>
        <p:sp>
          <p:nvSpPr>
            <p:cNvPr id="29" name="Rectangle 28">
              <a:extLst>
                <a:ext uri="{FF2B5EF4-FFF2-40B4-BE49-F238E27FC236}">
                  <a16:creationId xmlns:a16="http://schemas.microsoft.com/office/drawing/2014/main" id="{FE2E7B19-F01A-4222-BBE4-F4E3661FCE2C}"/>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r>
                <a:rPr lang="en-US" sz="1345">
                  <a:solidFill>
                    <a:srgbClr val="3C3C41"/>
                  </a:solidFill>
                  <a:latin typeface="Segoe UI Semibold"/>
                  <a:cs typeface="Segoe UI" pitchFamily="34" charset="0"/>
                </a:rPr>
                <a:t>Text</a:t>
              </a:r>
            </a:p>
          </p:txBody>
        </p:sp>
        <p:sp>
          <p:nvSpPr>
            <p:cNvPr id="30" name="Isosceles Triangle 29">
              <a:extLst>
                <a:ext uri="{FF2B5EF4-FFF2-40B4-BE49-F238E27FC236}">
                  <a16:creationId xmlns:a16="http://schemas.microsoft.com/office/drawing/2014/main" id="{6156D824-7A04-495E-B77F-B9A2ED19AEDD}"/>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1" name="Group 30">
            <a:extLst>
              <a:ext uri="{FF2B5EF4-FFF2-40B4-BE49-F238E27FC236}">
                <a16:creationId xmlns:a16="http://schemas.microsoft.com/office/drawing/2014/main" id="{1A8989D5-5E38-45DF-9A68-E8F3E9D8413E}"/>
              </a:ext>
            </a:extLst>
          </p:cNvPr>
          <p:cNvGrpSpPr/>
          <p:nvPr userDrawn="1"/>
        </p:nvGrpSpPr>
        <p:grpSpPr>
          <a:xfrm>
            <a:off x="2890722" y="3876609"/>
            <a:ext cx="1889975" cy="1013503"/>
            <a:chOff x="2213064" y="2326970"/>
            <a:chExt cx="1966530" cy="1054405"/>
          </a:xfrm>
          <a:solidFill>
            <a:schemeClr val="tx1"/>
          </a:solidFill>
        </p:grpSpPr>
        <p:sp>
          <p:nvSpPr>
            <p:cNvPr id="32" name="Rectangle 31">
              <a:extLst>
                <a:ext uri="{FF2B5EF4-FFF2-40B4-BE49-F238E27FC236}">
                  <a16:creationId xmlns:a16="http://schemas.microsoft.com/office/drawing/2014/main" id="{6C1A5DAF-2BEF-4CCA-9EF8-54166EFA9621}"/>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3" name="Isosceles Triangle 32">
              <a:extLst>
                <a:ext uri="{FF2B5EF4-FFF2-40B4-BE49-F238E27FC236}">
                  <a16:creationId xmlns:a16="http://schemas.microsoft.com/office/drawing/2014/main" id="{43E19614-08A5-449C-B760-40EF201543A3}"/>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4" name="Group 33">
            <a:extLst>
              <a:ext uri="{FF2B5EF4-FFF2-40B4-BE49-F238E27FC236}">
                <a16:creationId xmlns:a16="http://schemas.microsoft.com/office/drawing/2014/main" id="{D7AFAF95-89DC-4419-9740-4BC6FC5A3BC5}"/>
              </a:ext>
            </a:extLst>
          </p:cNvPr>
          <p:cNvGrpSpPr/>
          <p:nvPr userDrawn="1"/>
        </p:nvGrpSpPr>
        <p:grpSpPr>
          <a:xfrm flipH="1">
            <a:off x="8310007" y="3876609"/>
            <a:ext cx="1889975" cy="1013503"/>
            <a:chOff x="2213064" y="2326970"/>
            <a:chExt cx="1966530" cy="1054405"/>
          </a:xfrm>
        </p:grpSpPr>
        <p:sp>
          <p:nvSpPr>
            <p:cNvPr id="35" name="Rectangle 34">
              <a:extLst>
                <a:ext uri="{FF2B5EF4-FFF2-40B4-BE49-F238E27FC236}">
                  <a16:creationId xmlns:a16="http://schemas.microsoft.com/office/drawing/2014/main" id="{644436C1-BA24-47E4-9D03-432007ED7CDA}"/>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6" name="Isosceles Triangle 35">
              <a:extLst>
                <a:ext uri="{FF2B5EF4-FFF2-40B4-BE49-F238E27FC236}">
                  <a16:creationId xmlns:a16="http://schemas.microsoft.com/office/drawing/2014/main" id="{7E9963FA-AAE3-4FB1-8A68-D7FE4CFADD82}"/>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72"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cxnSp>
        <p:nvCxnSpPr>
          <p:cNvPr id="37" name="Straight Connector 36">
            <a:extLst>
              <a:ext uri="{FF2B5EF4-FFF2-40B4-BE49-F238E27FC236}">
                <a16:creationId xmlns:a16="http://schemas.microsoft.com/office/drawing/2014/main" id="{5A56EE03-9DEB-4DA9-95B0-1E2478865032}"/>
              </a:ext>
            </a:extLst>
          </p:cNvPr>
          <p:cNvCxnSpPr>
            <a:cxnSpLocks/>
          </p:cNvCxnSpPr>
          <p:nvPr userDrawn="1"/>
        </p:nvCxnSpPr>
        <p:spPr>
          <a:xfrm>
            <a:off x="447032" y="3649939"/>
            <a:ext cx="1109641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F6C53-B46A-4A3A-A06F-C8227B3BEE47}"/>
              </a:ext>
            </a:extLst>
          </p:cNvPr>
          <p:cNvSpPr txBox="1"/>
          <p:nvPr userDrawn="1"/>
        </p:nvSpPr>
        <p:spPr>
          <a:xfrm>
            <a:off x="437635" y="3410746"/>
            <a:ext cx="213200" cy="177741"/>
          </a:xfrm>
          <a:prstGeom prst="rect">
            <a:avLst/>
          </a:prstGeom>
          <a:noFill/>
        </p:spPr>
        <p:txBody>
          <a:bodyPr wrap="none" lIns="0" tIns="0" rIns="0" bIns="0" rtlCol="0">
            <a:spAutoFit/>
          </a:bodyPr>
          <a:lstStyle/>
          <a:p>
            <a:pPr defTabSz="896332">
              <a:lnSpc>
                <a:spcPts val="1537"/>
              </a:lnSpc>
              <a:spcAft>
                <a:spcPts val="576"/>
              </a:spcAft>
              <a:defRPr/>
            </a:pPr>
            <a:r>
              <a:rPr lang="en-US" sz="1153" b="1">
                <a:solidFill>
                  <a:srgbClr val="008272"/>
                </a:solidFill>
                <a:latin typeface="Segoe UI"/>
              </a:rPr>
              <a:t>‘01</a:t>
            </a:r>
          </a:p>
        </p:txBody>
      </p:sp>
      <p:sp>
        <p:nvSpPr>
          <p:cNvPr id="39" name="TextBox 38">
            <a:extLst>
              <a:ext uri="{FF2B5EF4-FFF2-40B4-BE49-F238E27FC236}">
                <a16:creationId xmlns:a16="http://schemas.microsoft.com/office/drawing/2014/main" id="{128F58CA-31DA-47BC-AAD3-BA15BBBC83E9}"/>
              </a:ext>
            </a:extLst>
          </p:cNvPr>
          <p:cNvSpPr txBox="1"/>
          <p:nvPr userDrawn="1"/>
        </p:nvSpPr>
        <p:spPr>
          <a:xfrm>
            <a:off x="4218561" y="3410746"/>
            <a:ext cx="213200" cy="177741"/>
          </a:xfrm>
          <a:prstGeom prst="rect">
            <a:avLst/>
          </a:prstGeom>
          <a:noFill/>
        </p:spPr>
        <p:txBody>
          <a:bodyPr wrap="none" lIns="0" tIns="0" rIns="0" bIns="0" rtlCol="0">
            <a:spAutoFit/>
          </a:bodyPr>
          <a:lstStyle/>
          <a:p>
            <a:pPr defTabSz="896332">
              <a:lnSpc>
                <a:spcPts val="1537"/>
              </a:lnSpc>
              <a:spcAft>
                <a:spcPts val="576"/>
              </a:spcAft>
              <a:defRPr/>
            </a:pPr>
            <a:r>
              <a:rPr lang="en-US" sz="1153" b="1">
                <a:solidFill>
                  <a:srgbClr val="008272"/>
                </a:solidFill>
                <a:latin typeface="Segoe UI"/>
              </a:rPr>
              <a:t>‘02</a:t>
            </a:r>
          </a:p>
        </p:txBody>
      </p:sp>
      <p:sp>
        <p:nvSpPr>
          <p:cNvPr id="40" name="TextBox 39">
            <a:extLst>
              <a:ext uri="{FF2B5EF4-FFF2-40B4-BE49-F238E27FC236}">
                <a16:creationId xmlns:a16="http://schemas.microsoft.com/office/drawing/2014/main" id="{F4460B0A-140D-417C-BE52-F343948A2F37}"/>
              </a:ext>
            </a:extLst>
          </p:cNvPr>
          <p:cNvSpPr txBox="1"/>
          <p:nvPr userDrawn="1"/>
        </p:nvSpPr>
        <p:spPr>
          <a:xfrm>
            <a:off x="7979411" y="3410746"/>
            <a:ext cx="213200" cy="177741"/>
          </a:xfrm>
          <a:prstGeom prst="rect">
            <a:avLst/>
          </a:prstGeom>
          <a:noFill/>
        </p:spPr>
        <p:txBody>
          <a:bodyPr wrap="none" lIns="0" tIns="0" rIns="0" bIns="0" rtlCol="0">
            <a:spAutoFit/>
          </a:bodyPr>
          <a:lstStyle/>
          <a:p>
            <a:pPr defTabSz="896332">
              <a:lnSpc>
                <a:spcPts val="1537"/>
              </a:lnSpc>
              <a:spcAft>
                <a:spcPts val="576"/>
              </a:spcAft>
              <a:defRPr/>
            </a:pPr>
            <a:r>
              <a:rPr lang="en-US" sz="1153" b="1">
                <a:solidFill>
                  <a:srgbClr val="008272"/>
                </a:solidFill>
                <a:latin typeface="Segoe UI"/>
              </a:rPr>
              <a:t>‘03</a:t>
            </a:r>
          </a:p>
        </p:txBody>
      </p:sp>
    </p:spTree>
    <p:extLst>
      <p:ext uri="{BB962C8B-B14F-4D97-AF65-F5344CB8AC3E}">
        <p14:creationId xmlns:p14="http://schemas.microsoft.com/office/powerpoint/2010/main" val="414241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8_Text option 4">
    <p:bg>
      <p:bgPr>
        <a:solidFill>
          <a:srgbClr val="008272"/>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886193-22E1-4BE2-AAB8-0DD28FD1BFB5}"/>
              </a:ext>
            </a:extLst>
          </p:cNvPr>
          <p:cNvSpPr txBox="1"/>
          <p:nvPr userDrawn="1"/>
        </p:nvSpPr>
        <p:spPr>
          <a:xfrm>
            <a:off x="610775" y="2507833"/>
            <a:ext cx="5234095" cy="1300997"/>
          </a:xfrm>
          <a:prstGeom prst="rect">
            <a:avLst/>
          </a:prstGeom>
          <a:noFill/>
        </p:spPr>
        <p:txBody>
          <a:bodyPr wrap="square" rtlCol="0">
            <a:spAutoFit/>
          </a:bodyPr>
          <a:lstStyle/>
          <a:p>
            <a:pPr defTabSz="896174">
              <a:lnSpc>
                <a:spcPts val="3039"/>
              </a:lnSpc>
              <a:defRPr/>
            </a:pPr>
            <a:r>
              <a:rPr lang="en-US" sz="5189" spc="-48">
                <a:ln w="3175">
                  <a:noFill/>
                </a:ln>
                <a:solidFill>
                  <a:srgbClr val="FFFFFF"/>
                </a:solidFill>
                <a:latin typeface="Segoe UI Semibold" panose="020B0702040204020203" pitchFamily="34" charset="0"/>
                <a:cs typeface="Segoe UI Semibold" panose="020B0702040204020203" pitchFamily="34" charset="0"/>
              </a:rPr>
              <a:t>Section</a:t>
            </a:r>
          </a:p>
          <a:p>
            <a:pPr defTabSz="896174">
              <a:lnSpc>
                <a:spcPts val="3039"/>
              </a:lnSpc>
              <a:defRPr/>
            </a:pPr>
            <a:endParaRPr lang="en-US" sz="5189" spc="-48">
              <a:ln w="3175">
                <a:noFill/>
              </a:ln>
              <a:solidFill>
                <a:srgbClr val="FFFFFF"/>
              </a:solidFill>
              <a:latin typeface="Segoe UI Semibold" panose="020B0702040204020203" pitchFamily="34" charset="0"/>
              <a:cs typeface="Segoe UI Semibold" panose="020B0702040204020203" pitchFamily="34" charset="0"/>
            </a:endParaRPr>
          </a:p>
          <a:p>
            <a:pPr defTabSz="896174">
              <a:lnSpc>
                <a:spcPts val="3039"/>
              </a:lnSpc>
              <a:defRPr/>
            </a:pPr>
            <a:r>
              <a:rPr lang="en-US" sz="5189" spc="-48">
                <a:ln w="3175">
                  <a:noFill/>
                </a:ln>
                <a:solidFill>
                  <a:srgbClr val="FFFFFF"/>
                </a:solidFill>
                <a:latin typeface="Segoe UI Semibold" panose="020B0702040204020203" pitchFamily="34" charset="0"/>
                <a:cs typeface="Segoe UI Semibold" panose="020B0702040204020203" pitchFamily="34" charset="0"/>
              </a:rPr>
              <a:t>Title.</a:t>
            </a:r>
          </a:p>
        </p:txBody>
      </p:sp>
      <p:pic>
        <p:nvPicPr>
          <p:cNvPr id="42" name="Picture 41">
            <a:extLst>
              <a:ext uri="{FF2B5EF4-FFF2-40B4-BE49-F238E27FC236}">
                <a16:creationId xmlns:a16="http://schemas.microsoft.com/office/drawing/2014/main" id="{9B3A53B6-DE71-422E-936E-7A0FDB972E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9396" y="2203395"/>
            <a:ext cx="1406427" cy="1495619"/>
          </a:xfrm>
          <a:prstGeom prst="rect">
            <a:avLst/>
          </a:prstGeom>
        </p:spPr>
      </p:pic>
    </p:spTree>
    <p:extLst>
      <p:ext uri="{BB962C8B-B14F-4D97-AF65-F5344CB8AC3E}">
        <p14:creationId xmlns:p14="http://schemas.microsoft.com/office/powerpoint/2010/main" val="1424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ext option 4">
    <p:bg>
      <p:bgPr>
        <a:solidFill>
          <a:srgbClr val="00827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6449F-FBE6-49AB-BD94-F4E7E9CA1AD3}"/>
              </a:ext>
            </a:extLst>
          </p:cNvPr>
          <p:cNvSpPr txBox="1"/>
          <p:nvPr userDrawn="1"/>
        </p:nvSpPr>
        <p:spPr>
          <a:xfrm>
            <a:off x="610775" y="2507831"/>
            <a:ext cx="5234095" cy="531556"/>
          </a:xfrm>
          <a:prstGeom prst="rect">
            <a:avLst/>
          </a:prstGeom>
          <a:noFill/>
        </p:spPr>
        <p:txBody>
          <a:bodyPr wrap="square" rtlCol="0">
            <a:spAutoFit/>
          </a:bodyPr>
          <a:lstStyle/>
          <a:p>
            <a:pPr defTabSz="896174">
              <a:lnSpc>
                <a:spcPts val="3039"/>
              </a:lnSpc>
              <a:defRPr/>
            </a:pPr>
            <a:r>
              <a:rPr lang="en-US" sz="5189" spc="-48">
                <a:ln w="3175">
                  <a:noFill/>
                </a:ln>
                <a:solidFill>
                  <a:srgbClr val="FFFFFF"/>
                </a:solidFill>
                <a:latin typeface="Segoe UI Semibold" panose="020B0702040204020203" pitchFamily="34" charset="0"/>
                <a:cs typeface="Segoe UI Semibold" panose="020B0702040204020203" pitchFamily="34" charset="0"/>
              </a:rPr>
              <a:t>Video</a:t>
            </a:r>
          </a:p>
        </p:txBody>
      </p:sp>
      <p:pic>
        <p:nvPicPr>
          <p:cNvPr id="5" name="Picture 4">
            <a:extLst>
              <a:ext uri="{FF2B5EF4-FFF2-40B4-BE49-F238E27FC236}">
                <a16:creationId xmlns:a16="http://schemas.microsoft.com/office/drawing/2014/main" id="{4326EE76-4B3B-463D-B7BF-22C7EAD58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25800" y="2075155"/>
            <a:ext cx="1204661" cy="1204832"/>
          </a:xfrm>
          <a:prstGeom prst="rect">
            <a:avLst/>
          </a:prstGeom>
        </p:spPr>
      </p:pic>
    </p:spTree>
    <p:extLst>
      <p:ext uri="{BB962C8B-B14F-4D97-AF65-F5344CB8AC3E}">
        <p14:creationId xmlns:p14="http://schemas.microsoft.com/office/powerpoint/2010/main" val="1058724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0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Business </a:t>
            </a:r>
            <a:br>
              <a:rPr lang="en-US"/>
            </a:br>
            <a:r>
              <a:rPr lang="en-US"/>
              <a:t>Central.</a:t>
            </a:r>
            <a:br>
              <a:rPr lang="en-US"/>
            </a:br>
            <a:endParaRPr lang="en-US"/>
          </a:p>
        </p:txBody>
      </p:sp>
      <p:pic>
        <p:nvPicPr>
          <p:cNvPr id="9" name="Picture 8">
            <a:extLst>
              <a:ext uri="{FF2B5EF4-FFF2-40B4-BE49-F238E27FC236}">
                <a16:creationId xmlns:a16="http://schemas.microsoft.com/office/drawing/2014/main" id="{CE6D4A1E-1A9C-4D41-B39C-6D5CDC6D54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021" y="2333259"/>
            <a:ext cx="905405" cy="905532"/>
          </a:xfrm>
          <a:prstGeom prst="rect">
            <a:avLst/>
          </a:prstGeom>
        </p:spPr>
      </p:pic>
    </p:spTree>
    <p:extLst>
      <p:ext uri="{BB962C8B-B14F-4D97-AF65-F5344CB8AC3E}">
        <p14:creationId xmlns:p14="http://schemas.microsoft.com/office/powerpoint/2010/main" val="387704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1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Customer</a:t>
            </a:r>
            <a:br>
              <a:rPr lang="en-US"/>
            </a:br>
            <a:r>
              <a:rPr lang="en-US"/>
              <a:t>Service.</a:t>
            </a:r>
            <a:br>
              <a:rPr lang="en-US"/>
            </a:br>
            <a:endParaRPr lang="en-US"/>
          </a:p>
        </p:txBody>
      </p:sp>
      <p:pic>
        <p:nvPicPr>
          <p:cNvPr id="4" name="Picture 3">
            <a:extLst>
              <a:ext uri="{FF2B5EF4-FFF2-40B4-BE49-F238E27FC236}">
                <a16:creationId xmlns:a16="http://schemas.microsoft.com/office/drawing/2014/main" id="{1D4A81C5-666A-487B-81DE-30C830EBA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1646" y="2333261"/>
            <a:ext cx="683311" cy="931143"/>
          </a:xfrm>
          <a:prstGeom prst="rect">
            <a:avLst/>
          </a:prstGeom>
        </p:spPr>
      </p:pic>
    </p:spTree>
    <p:extLst>
      <p:ext uri="{BB962C8B-B14F-4D97-AF65-F5344CB8AC3E}">
        <p14:creationId xmlns:p14="http://schemas.microsoft.com/office/powerpoint/2010/main" val="326220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2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Field</a:t>
            </a:r>
            <a:br>
              <a:rPr lang="en-US"/>
            </a:br>
            <a:r>
              <a:rPr lang="en-US"/>
              <a:t>Service.</a:t>
            </a:r>
            <a:br>
              <a:rPr lang="en-US"/>
            </a:br>
            <a:endParaRPr lang="en-US"/>
          </a:p>
        </p:txBody>
      </p:sp>
      <p:pic>
        <p:nvPicPr>
          <p:cNvPr id="4" name="Picture 3">
            <a:extLst>
              <a:ext uri="{FF2B5EF4-FFF2-40B4-BE49-F238E27FC236}">
                <a16:creationId xmlns:a16="http://schemas.microsoft.com/office/drawing/2014/main" id="{7B2BC08F-991A-4AC0-A7C2-F6E7E12758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8772" y="2333261"/>
            <a:ext cx="1065525" cy="781495"/>
          </a:xfrm>
          <a:prstGeom prst="rect">
            <a:avLst/>
          </a:prstGeom>
        </p:spPr>
      </p:pic>
    </p:spTree>
    <p:extLst>
      <p:ext uri="{BB962C8B-B14F-4D97-AF65-F5344CB8AC3E}">
        <p14:creationId xmlns:p14="http://schemas.microsoft.com/office/powerpoint/2010/main" val="4558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3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Finance.</a:t>
            </a:r>
            <a:br>
              <a:rPr lang="en-US"/>
            </a:br>
            <a:endParaRPr lang="en-US"/>
          </a:p>
        </p:txBody>
      </p:sp>
      <p:pic>
        <p:nvPicPr>
          <p:cNvPr id="4" name="Picture 3">
            <a:extLst>
              <a:ext uri="{FF2B5EF4-FFF2-40B4-BE49-F238E27FC236}">
                <a16:creationId xmlns:a16="http://schemas.microsoft.com/office/drawing/2014/main" id="{FF367ABE-601E-49FC-B025-00DEDF70EA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6331" y="2333261"/>
            <a:ext cx="847967" cy="848087"/>
          </a:xfrm>
          <a:prstGeom prst="rect">
            <a:avLst/>
          </a:prstGeom>
        </p:spPr>
      </p:pic>
    </p:spTree>
    <p:extLst>
      <p:ext uri="{BB962C8B-B14F-4D97-AF65-F5344CB8AC3E}">
        <p14:creationId xmlns:p14="http://schemas.microsoft.com/office/powerpoint/2010/main" val="350200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4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Marketing.</a:t>
            </a:r>
            <a:br>
              <a:rPr lang="en-US"/>
            </a:br>
            <a:endParaRPr lang="en-US"/>
          </a:p>
        </p:txBody>
      </p:sp>
      <p:pic>
        <p:nvPicPr>
          <p:cNvPr id="4" name="Picture 3">
            <a:extLst>
              <a:ext uri="{FF2B5EF4-FFF2-40B4-BE49-F238E27FC236}">
                <a16:creationId xmlns:a16="http://schemas.microsoft.com/office/drawing/2014/main" id="{22BAF405-1BB2-4BF1-BAE3-E5973B0D9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412" y="2333260"/>
            <a:ext cx="1040885" cy="764301"/>
          </a:xfrm>
          <a:prstGeom prst="rect">
            <a:avLst/>
          </a:prstGeom>
        </p:spPr>
      </p:pic>
    </p:spTree>
    <p:extLst>
      <p:ext uri="{BB962C8B-B14F-4D97-AF65-F5344CB8AC3E}">
        <p14:creationId xmlns:p14="http://schemas.microsoft.com/office/powerpoint/2010/main" val="1672973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5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Project.</a:t>
            </a:r>
            <a:br>
              <a:rPr lang="en-US"/>
            </a:br>
            <a:endParaRPr lang="en-US"/>
          </a:p>
        </p:txBody>
      </p:sp>
      <p:pic>
        <p:nvPicPr>
          <p:cNvPr id="4" name="Picture 3">
            <a:extLst>
              <a:ext uri="{FF2B5EF4-FFF2-40B4-BE49-F238E27FC236}">
                <a16:creationId xmlns:a16="http://schemas.microsoft.com/office/drawing/2014/main" id="{D9CDB200-6DC6-47C1-B9F5-2CA7E6F5B8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553" y="2333261"/>
            <a:ext cx="852147" cy="852268"/>
          </a:xfrm>
          <a:prstGeom prst="rect">
            <a:avLst/>
          </a:prstGeom>
        </p:spPr>
      </p:pic>
    </p:spTree>
    <p:extLst>
      <p:ext uri="{BB962C8B-B14F-4D97-AF65-F5344CB8AC3E}">
        <p14:creationId xmlns:p14="http://schemas.microsoft.com/office/powerpoint/2010/main" val="186859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6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Retail.</a:t>
            </a:r>
            <a:br>
              <a:rPr lang="en-US"/>
            </a:br>
            <a:endParaRPr lang="en-US"/>
          </a:p>
        </p:txBody>
      </p:sp>
      <p:pic>
        <p:nvPicPr>
          <p:cNvPr id="4" name="Picture 3">
            <a:extLst>
              <a:ext uri="{FF2B5EF4-FFF2-40B4-BE49-F238E27FC236}">
                <a16:creationId xmlns:a16="http://schemas.microsoft.com/office/drawing/2014/main" id="{504A2575-98FC-40A9-BAE4-3A41754CDF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933" y="2333260"/>
            <a:ext cx="807364" cy="864341"/>
          </a:xfrm>
          <a:prstGeom prst="rect">
            <a:avLst/>
          </a:prstGeom>
        </p:spPr>
      </p:pic>
    </p:spTree>
    <p:extLst>
      <p:ext uri="{BB962C8B-B14F-4D97-AF65-F5344CB8AC3E}">
        <p14:creationId xmlns:p14="http://schemas.microsoft.com/office/powerpoint/2010/main" val="187736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7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Sales.</a:t>
            </a:r>
            <a:br>
              <a:rPr lang="en-US"/>
            </a:br>
            <a:endParaRPr lang="en-US"/>
          </a:p>
        </p:txBody>
      </p:sp>
      <p:pic>
        <p:nvPicPr>
          <p:cNvPr id="4" name="Picture 3">
            <a:extLst>
              <a:ext uri="{FF2B5EF4-FFF2-40B4-BE49-F238E27FC236}">
                <a16:creationId xmlns:a16="http://schemas.microsoft.com/office/drawing/2014/main" id="{3BBCD041-248B-47F5-96BC-8F12A18C2A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69" y="2333261"/>
            <a:ext cx="839596" cy="839715"/>
          </a:xfrm>
          <a:prstGeom prst="rect">
            <a:avLst/>
          </a:prstGeom>
        </p:spPr>
      </p:pic>
    </p:spTree>
    <p:extLst>
      <p:ext uri="{BB962C8B-B14F-4D97-AF65-F5344CB8AC3E}">
        <p14:creationId xmlns:p14="http://schemas.microsoft.com/office/powerpoint/2010/main" val="155020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8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8"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Talent.</a:t>
            </a:r>
            <a:br>
              <a:rPr lang="en-US"/>
            </a:br>
            <a:endParaRPr lang="en-US"/>
          </a:p>
        </p:txBody>
      </p:sp>
      <p:pic>
        <p:nvPicPr>
          <p:cNvPr id="4" name="Picture 3">
            <a:extLst>
              <a:ext uri="{FF2B5EF4-FFF2-40B4-BE49-F238E27FC236}">
                <a16:creationId xmlns:a16="http://schemas.microsoft.com/office/drawing/2014/main" id="{065A7F46-AAA4-421C-9545-F87D7F00F0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9802" y="2333262"/>
            <a:ext cx="672655" cy="717175"/>
          </a:xfrm>
          <a:prstGeom prst="rect">
            <a:avLst/>
          </a:prstGeom>
        </p:spPr>
      </p:pic>
    </p:spTree>
    <p:extLst>
      <p:ext uri="{BB962C8B-B14F-4D97-AF65-F5344CB8AC3E}">
        <p14:creationId xmlns:p14="http://schemas.microsoft.com/office/powerpoint/2010/main" val="2134176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9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2CE014B1-3082-4710-974E-C629FE38A837}"/>
              </a:ext>
            </a:extLst>
          </p:cNvPr>
          <p:cNvSpPr>
            <a:spLocks noGrp="1"/>
          </p:cNvSpPr>
          <p:nvPr>
            <p:ph type="title"/>
          </p:nvPr>
        </p:nvSpPr>
        <p:spPr>
          <a:xfrm>
            <a:off x="2221219" y="2363851"/>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Q&amp;A</a:t>
            </a:r>
          </a:p>
        </p:txBody>
      </p:sp>
      <p:pic>
        <p:nvPicPr>
          <p:cNvPr id="5" name="Picture 4">
            <a:extLst>
              <a:ext uri="{FF2B5EF4-FFF2-40B4-BE49-F238E27FC236}">
                <a16:creationId xmlns:a16="http://schemas.microsoft.com/office/drawing/2014/main" id="{6F75F56A-9752-4F88-B2FB-3116487DA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0997" y="2101250"/>
            <a:ext cx="971995" cy="970167"/>
          </a:xfrm>
          <a:prstGeom prst="rect">
            <a:avLst/>
          </a:prstGeom>
        </p:spPr>
      </p:pic>
    </p:spTree>
    <p:extLst>
      <p:ext uri="{BB962C8B-B14F-4D97-AF65-F5344CB8AC3E}">
        <p14:creationId xmlns:p14="http://schemas.microsoft.com/office/powerpoint/2010/main" val="3127358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0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30569D9C-C8E1-4D16-802F-5AE5C0391029}"/>
              </a:ext>
            </a:extLst>
          </p:cNvPr>
          <p:cNvSpPr>
            <a:spLocks noGrp="1"/>
          </p:cNvSpPr>
          <p:nvPr>
            <p:ph type="title"/>
          </p:nvPr>
        </p:nvSpPr>
        <p:spPr>
          <a:xfrm>
            <a:off x="2322117" y="2333259"/>
            <a:ext cx="7308100" cy="444963"/>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Appendix</a:t>
            </a:r>
          </a:p>
        </p:txBody>
      </p:sp>
      <p:pic>
        <p:nvPicPr>
          <p:cNvPr id="5" name="Picture 4">
            <a:extLst>
              <a:ext uri="{FF2B5EF4-FFF2-40B4-BE49-F238E27FC236}">
                <a16:creationId xmlns:a16="http://schemas.microsoft.com/office/drawing/2014/main" id="{894B7653-104C-4E05-A1DC-9084CF65E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163" y="2138221"/>
            <a:ext cx="740573" cy="982631"/>
          </a:xfrm>
          <a:prstGeom prst="rect">
            <a:avLst/>
          </a:prstGeom>
        </p:spPr>
      </p:pic>
    </p:spTree>
    <p:extLst>
      <p:ext uri="{BB962C8B-B14F-4D97-AF65-F5344CB8AC3E}">
        <p14:creationId xmlns:p14="http://schemas.microsoft.com/office/powerpoint/2010/main" val="3039826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1_Text option 4">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4684DE-DFDF-4623-B07B-5271687D5715}"/>
              </a:ext>
            </a:extLst>
          </p:cNvPr>
          <p:cNvSpPr>
            <a:spLocks noGrp="1"/>
          </p:cNvSpPr>
          <p:nvPr>
            <p:ph type="title" hasCustomPrompt="1"/>
          </p:nvPr>
        </p:nvSpPr>
        <p:spPr>
          <a:xfrm>
            <a:off x="447032" y="1809259"/>
            <a:ext cx="7308101" cy="1444637"/>
          </a:xfrm>
          <a:noFill/>
        </p:spPr>
        <p:txBody>
          <a:bodyPr lIns="0" tIns="0" rIns="0" bIns="0" anchor="t" anchorCtr="0"/>
          <a:lstStyle>
            <a:lvl1pPr>
              <a:lnSpc>
                <a:spcPct val="100000"/>
              </a:lnSpc>
              <a:spcAft>
                <a:spcPts val="1249"/>
              </a:spcAft>
              <a:defRPr sz="2499" spc="-48" baseline="0">
                <a:solidFill>
                  <a:schemeClr val="accent5"/>
                </a:solidFill>
              </a:defRPr>
            </a:lvl1pPr>
          </a:lstStyle>
          <a:p>
            <a:r>
              <a:rPr lang="en-US"/>
              <a:t>Thank </a:t>
            </a:r>
            <a:br>
              <a:rPr lang="en-US"/>
            </a:br>
            <a:r>
              <a:rPr lang="en-US"/>
              <a:t>you.</a:t>
            </a:r>
          </a:p>
        </p:txBody>
      </p:sp>
      <p:pic>
        <p:nvPicPr>
          <p:cNvPr id="7" name="Picture 6">
            <a:extLst>
              <a:ext uri="{FF2B5EF4-FFF2-40B4-BE49-F238E27FC236}">
                <a16:creationId xmlns:a16="http://schemas.microsoft.com/office/drawing/2014/main" id="{4C1EE5AB-BA5C-4C98-B89B-B143705996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8857" y="252153"/>
            <a:ext cx="2221760" cy="558081"/>
          </a:xfrm>
          <a:prstGeom prst="rect">
            <a:avLst/>
          </a:prstGeom>
        </p:spPr>
      </p:pic>
    </p:spTree>
    <p:extLst>
      <p:ext uri="{BB962C8B-B14F-4D97-AF65-F5344CB8AC3E}">
        <p14:creationId xmlns:p14="http://schemas.microsoft.com/office/powerpoint/2010/main" val="364962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a:prstGeom prst="rect">
            <a:avLst/>
          </a:prstGeo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3998"/>
          </a:xfrm>
          <a:prstGeom prst="rect">
            <a:avLst/>
          </a:prstGeom>
        </p:spPr>
        <p:txBody>
          <a:bodyPr/>
          <a:lstStyle>
            <a:lvl1pPr marL="0" indent="0" algn="ctr">
              <a:buNone/>
              <a:defRPr sz="2400"/>
            </a:lvl1pPr>
            <a:lvl2pPr marL="457003" indent="0" algn="ctr">
              <a:buNone/>
              <a:defRPr sz="2000"/>
            </a:lvl2pPr>
            <a:lvl3pPr marL="914008" indent="0" algn="ctr">
              <a:buNone/>
              <a:defRPr sz="1800"/>
            </a:lvl3pPr>
            <a:lvl4pPr marL="1371012" indent="0" algn="ctr">
              <a:buNone/>
              <a:defRPr sz="1600"/>
            </a:lvl4pPr>
            <a:lvl5pPr marL="1828016" indent="0" algn="ctr">
              <a:buNone/>
              <a:defRPr sz="1600"/>
            </a:lvl5pPr>
            <a:lvl6pPr marL="2285022" indent="0" algn="ctr">
              <a:buNone/>
              <a:defRPr sz="1600"/>
            </a:lvl6pPr>
            <a:lvl7pPr marL="2742025" indent="0" algn="ctr">
              <a:buNone/>
              <a:defRPr sz="1600"/>
            </a:lvl7pPr>
            <a:lvl8pPr marL="3199028" indent="0" algn="ctr">
              <a:buNone/>
              <a:defRPr sz="1600"/>
            </a:lvl8pPr>
            <a:lvl9pPr marL="365603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3" y="6356352"/>
            <a:ext cx="2743200" cy="365125"/>
          </a:xfrm>
          <a:prstGeom prst="rect">
            <a:avLst/>
          </a:prstGeom>
        </p:spPr>
        <p:txBody>
          <a:bodyPr/>
          <a:lstStyle/>
          <a:p>
            <a:fld id="{3084F08C-6F01-6A4C-B294-3ECE791EB5DB}" type="datetimeFigureOut">
              <a:rPr lang="en-US" smtClean="0"/>
              <a:t>12/9/2020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2205733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09/12/2020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188015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403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40633533"/>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5" cy="683264"/>
          </a:xfrm>
        </p:spPr>
        <p:txBody>
          <a:bodyPr wrap="square">
            <a:spAutoFit/>
          </a:bodyPr>
          <a:lstStyle>
            <a:lvl1pPr>
              <a:defRPr kumimoji="0" lang="en-US" sz="3600" b="0" i="0" u="none" strike="noStrike" kern="1200" cap="none" spc="-51"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885999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703320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113816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2283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503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38623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0784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1132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390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46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8369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7100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2534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196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9397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130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534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923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056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7497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2481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91268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20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116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37685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65024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08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22727586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5192964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181235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0194059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7831410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427292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57769309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422150718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39456152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25207773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09/12/2020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765710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09/12/2020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12/9/2020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31763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12/9/2020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90466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10856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7850A7-28FB-49E5-A8DB-1CA2C0D18B59}"/>
              </a:ext>
            </a:extLst>
          </p:cNvPr>
          <p:cNvSpPr>
            <a:spLocks noGrp="1"/>
          </p:cNvSpPr>
          <p:nvPr>
            <p:ph type="pic" sz="quarter" idx="13"/>
          </p:nvPr>
        </p:nvSpPr>
        <p:spPr>
          <a:xfrm>
            <a:off x="0" y="0"/>
            <a:ext cx="12192000" cy="6858000"/>
          </a:xfrm>
        </p:spPr>
        <p:txBody>
          <a:bodyPr/>
          <a:lstStyle/>
          <a:p>
            <a:endParaRPr lang="en-US"/>
          </a:p>
        </p:txBody>
      </p:sp>
      <p:sp>
        <p:nvSpPr>
          <p:cNvPr id="5" name="Text Placeholder 4"/>
          <p:cNvSpPr>
            <a:spLocks noGrp="1"/>
          </p:cNvSpPr>
          <p:nvPr>
            <p:ph type="body" sz="quarter" idx="12" hasCustomPrompt="1"/>
          </p:nvPr>
        </p:nvSpPr>
        <p:spPr>
          <a:xfrm>
            <a:off x="271104" y="3819156"/>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762848"/>
            <a:ext cx="9598598" cy="2072245"/>
          </a:xfrm>
          <a:noFill/>
        </p:spPr>
        <p:txBody>
          <a:bodyPr lIns="146304" tIns="91440" rIns="146304" bIns="91440" anchor="b" anchorCtr="0"/>
          <a:lstStyle>
            <a:lvl1pPr>
              <a:defRPr sz="4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419195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7298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1959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13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MAIN HEADLINE">
    <p:bg>
      <p:bgPr>
        <a:solidFill>
          <a:srgbClr val="2F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AA3-49CC-4959-AD97-E951B38838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5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3D712044-897D-4F84-8AD8-4AF3650D98A3}"/>
              </a:ext>
            </a:extLst>
          </p:cNvPr>
          <p:cNvSpPr>
            <a:spLocks noGrp="1" noChangeAspect="1"/>
          </p:cNvSpPr>
          <p:nvPr>
            <p:ph type="pic" sz="quarter" idx="10"/>
          </p:nvPr>
        </p:nvSpPr>
        <p:spPr>
          <a:xfrm>
            <a:off x="1592263" y="1428749"/>
            <a:ext cx="1005840" cy="1005840"/>
          </a:xfrm>
          <a:prstGeom prst="ellipse">
            <a:avLst/>
          </a:prstGeom>
        </p:spPr>
        <p:txBody>
          <a:bodyPr/>
          <a:lstStyle/>
          <a:p>
            <a:endParaRPr lang="en-US"/>
          </a:p>
        </p:txBody>
      </p:sp>
    </p:spTree>
    <p:extLst>
      <p:ext uri="{BB962C8B-B14F-4D97-AF65-F5344CB8AC3E}">
        <p14:creationId xmlns:p14="http://schemas.microsoft.com/office/powerpoint/2010/main" val="1782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1DD7B49C-587B-4550-B6D2-296244D98E4B}"/>
              </a:ext>
            </a:extLst>
          </p:cNvPr>
          <p:cNvSpPr txBox="1"/>
          <p:nvPr userDrawn="1"/>
        </p:nvSpPr>
        <p:spPr bwMode="black">
          <a:xfrm>
            <a:off x="584200" y="6570657"/>
            <a:ext cx="2588850" cy="1077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50"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713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4"/>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6" y="3878729"/>
            <a:ext cx="9420151" cy="447373"/>
          </a:xfrm>
        </p:spPr>
        <p:txBody>
          <a:bodyPr/>
          <a:lstStyle>
            <a:lvl1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1pPr>
            <a:lvl2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2pPr>
          </a:lstStyle>
          <a:p>
            <a:r>
              <a:rPr lang="en-US"/>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6"/>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2"/>
            <a:ext cx="9942636" cy="3387594"/>
          </a:xfrm>
          <a:prstGeom prst="rect">
            <a:avLst/>
          </a:prstGeom>
        </p:spPr>
      </p:pic>
    </p:spTree>
    <p:extLst>
      <p:ext uri="{BB962C8B-B14F-4D97-AF65-F5344CB8AC3E}">
        <p14:creationId xmlns:p14="http://schemas.microsoft.com/office/powerpoint/2010/main" val="130028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4"/>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6" y="3878729"/>
            <a:ext cx="9420151" cy="447373"/>
          </a:xfrm>
        </p:spPr>
        <p:txBody>
          <a:bodyPr/>
          <a:lstStyle>
            <a:lvl1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1pPr>
            <a:lvl2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2pPr>
          </a:lstStyle>
          <a:p>
            <a:r>
              <a:rPr lang="en-US" dirty="0"/>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6"/>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endParaRPr lang="en-US" dirty="0"/>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2"/>
            <a:ext cx="9942636" cy="3387594"/>
          </a:xfrm>
          <a:prstGeom prst="rect">
            <a:avLst/>
          </a:prstGeom>
        </p:spPr>
      </p:pic>
    </p:spTree>
    <p:extLst>
      <p:ext uri="{BB962C8B-B14F-4D97-AF65-F5344CB8AC3E}">
        <p14:creationId xmlns:p14="http://schemas.microsoft.com/office/powerpoint/2010/main" val="130028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1415187" y="3429000"/>
            <a:ext cx="9609045" cy="995838"/>
          </a:xfrm>
        </p:spPr>
        <p:txBody>
          <a:bodyPr/>
          <a:lstStyle>
            <a:lvl1pPr>
              <a:defRPr sz="5294">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Title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0959" y="6128575"/>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43498" y="1635896"/>
            <a:ext cx="9630389" cy="1793104"/>
          </a:xfrm>
          <a:noFill/>
        </p:spPr>
        <p:txBody>
          <a:bodyPr lIns="0" tIns="0" rIns="0" bIns="182880" anchor="b" anchorCtr="0"/>
          <a:lstStyle>
            <a:lvl1pPr>
              <a:defRPr sz="4704" strike="noStrike" spc="-49" baseline="0">
                <a:solidFill>
                  <a:schemeClr val="accent5"/>
                </a:solidFill>
              </a:defRPr>
            </a:lvl1pPr>
          </a:lstStyle>
          <a:p>
            <a:r>
              <a:rPr lang="en-US"/>
              <a:t>Speaker Name</a:t>
            </a:r>
          </a:p>
        </p:txBody>
      </p:sp>
    </p:spTree>
    <p:extLst>
      <p:ext uri="{BB962C8B-B14F-4D97-AF65-F5344CB8AC3E}">
        <p14:creationId xmlns:p14="http://schemas.microsoft.com/office/powerpoint/2010/main" val="1985792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52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lang="en-US" dirty="0"/>
              <a:t>Best practice session design checklist</a:t>
            </a:r>
          </a:p>
        </p:txBody>
      </p:sp>
      <p:sp>
        <p:nvSpPr>
          <p:cNvPr id="23" name="Title 3">
            <a:extLst>
              <a:ext uri="{FF2B5EF4-FFF2-40B4-BE49-F238E27FC236}">
                <a16:creationId xmlns:a16="http://schemas.microsoft.com/office/drawing/2014/main" id="{3355A76C-F1BE-4C48-AB82-7D18C6A14BD5}"/>
              </a:ext>
            </a:extLst>
          </p:cNvPr>
          <p:cNvSpPr txBox="1">
            <a:spLocks/>
          </p:cNvSpPr>
          <p:nvPr userDrawn="1"/>
        </p:nvSpPr>
        <p:spPr bwMode="auto">
          <a:xfrm>
            <a:off x="569487" y="1986307"/>
            <a:ext cx="2492156" cy="367107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Relevant</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session address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 very specific and current learning need by the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target audience?</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I.e., are you addressing 1–3 learning objectives that describe what a learner is going to be better able to do as a result of attending your session?</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taken into account the learner’s current skill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and/or knowledge?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considering the international nature of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a:t>
            </a:r>
          </a:p>
        </p:txBody>
      </p:sp>
      <p:sp>
        <p:nvSpPr>
          <p:cNvPr id="30" name="Title 3">
            <a:extLst>
              <a:ext uri="{FF2B5EF4-FFF2-40B4-BE49-F238E27FC236}">
                <a16:creationId xmlns:a16="http://schemas.microsoft.com/office/drawing/2014/main" id="{E57DC146-95DE-4F55-AA5B-4204C773207A}"/>
              </a:ext>
            </a:extLst>
          </p:cNvPr>
          <p:cNvSpPr txBox="1">
            <a:spLocks/>
          </p:cNvSpPr>
          <p:nvPr userDrawn="1"/>
        </p:nvSpPr>
        <p:spPr bwMode="auto">
          <a:xfrm>
            <a:off x="3341841" y="1986308"/>
            <a:ext cx="2492156" cy="276633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dirty="0">
                <a:solidFill>
                  <a:srgbClr val="3C3C41"/>
                </a:solidFill>
                <a:latin typeface="Segoe UI Semibold"/>
                <a:cs typeface="Segoe UI Semilight" panose="020B0402040204020203" pitchFamily="34" charset="0"/>
              </a:rPr>
              <a:t>Easy to consume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Does your content Power Automate logically in a way that is easy to follow?</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 your ideas build directly on earlier ideas? Does every part fit perfectly into the whole?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Have you checked that you have no extraneous content </a:t>
            </a:r>
            <a:br>
              <a:rPr lang="en-US" sz="1372" spc="0" dirty="0">
                <a:gradFill>
                  <a:gsLst>
                    <a:gs pos="1250">
                      <a:srgbClr val="3C3C41"/>
                    </a:gs>
                    <a:gs pos="100000">
                      <a:srgbClr val="3C3C41"/>
                    </a:gs>
                  </a:gsLst>
                  <a:lin ang="5400000" scaled="0"/>
                </a:gradFill>
              </a:rPr>
            </a:br>
            <a:r>
              <a:rPr lang="en-US" sz="1372" spc="0" dirty="0">
                <a:gradFill>
                  <a:gsLst>
                    <a:gs pos="1250">
                      <a:srgbClr val="3C3C41"/>
                    </a:gs>
                    <a:gs pos="100000">
                      <a:srgbClr val="3C3C41"/>
                    </a:gs>
                  </a:gsLst>
                  <a:lin ang="5400000" scaled="0"/>
                </a:gradFill>
              </a:rPr>
              <a:t>so as to avoid “information overload”?</a:t>
            </a:r>
          </a:p>
        </p:txBody>
      </p:sp>
      <p:sp>
        <p:nvSpPr>
          <p:cNvPr id="31" name="Title 3">
            <a:extLst>
              <a:ext uri="{FF2B5EF4-FFF2-40B4-BE49-F238E27FC236}">
                <a16:creationId xmlns:a16="http://schemas.microsoft.com/office/drawing/2014/main" id="{5647BE6F-F7CD-4B9D-B198-F428E1F6451E}"/>
              </a:ext>
            </a:extLst>
          </p:cNvPr>
          <p:cNvSpPr txBox="1">
            <a:spLocks/>
          </p:cNvSpPr>
          <p:nvPr userDrawn="1"/>
        </p:nvSpPr>
        <p:spPr bwMode="auto">
          <a:xfrm>
            <a:off x="6114193" y="1986307"/>
            <a:ext cx="2491707" cy="382186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Memorable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ensuring learners will retain the content?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actively engaging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throughout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session?</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time to reflect and react to what they are learning, </a:t>
            </a:r>
            <a:br>
              <a:rPr lang="en-US" sz="1176" spc="0">
                <a:gradFill>
                  <a:gsLst>
                    <a:gs pos="87982">
                      <a:srgbClr val="3C3C41">
                        <a:lumMod val="75000"/>
                        <a:lumOff val="25000"/>
                      </a:srgbClr>
                    </a:gs>
                    <a:gs pos="19000">
                      <a:srgbClr val="3C3C41">
                        <a:lumMod val="75000"/>
                        <a:lumOff val="25000"/>
                      </a:srgbClr>
                    </a:gs>
                  </a:gsLst>
                  <a:lin ang="5400000" scaled="0"/>
                </a:gradFill>
              </a:rPr>
            </a:br>
            <a:r>
              <a:rPr lang="en-US" sz="1176" spc="0">
                <a:gradFill>
                  <a:gsLst>
                    <a:gs pos="87982">
                      <a:srgbClr val="3C3C41">
                        <a:lumMod val="75000"/>
                        <a:lumOff val="25000"/>
                      </a:srgbClr>
                    </a:gs>
                    <a:gs pos="19000">
                      <a:srgbClr val="3C3C41">
                        <a:lumMod val="75000"/>
                        <a:lumOff val="25000"/>
                      </a:srgbClr>
                    </a:gs>
                  </a:gsLst>
                  <a:lin ang="5400000" scaled="0"/>
                </a:gradFill>
              </a:rPr>
              <a:t>role play, practice, solve challenges, action plan, test their understanding, and/or learn from peers?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using storytelling techniques?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included real life customer scenarios, examples and/or case studies?</a:t>
            </a:r>
          </a:p>
        </p:txBody>
      </p:sp>
      <p:sp>
        <p:nvSpPr>
          <p:cNvPr id="32" name="Title 3">
            <a:extLst>
              <a:ext uri="{FF2B5EF4-FFF2-40B4-BE49-F238E27FC236}">
                <a16:creationId xmlns:a16="http://schemas.microsoft.com/office/drawing/2014/main" id="{C09ADAC3-9EE9-4AF5-BDE2-5ECDA944B9C9}"/>
              </a:ext>
            </a:extLst>
          </p:cNvPr>
          <p:cNvSpPr txBox="1">
            <a:spLocks/>
          </p:cNvSpPr>
          <p:nvPr userDrawn="1"/>
        </p:nvSpPr>
        <p:spPr bwMode="auto">
          <a:xfrm>
            <a:off x="8886547" y="1986307"/>
            <a:ext cx="2492156" cy="352014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Applicable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motivating learners to apply what they have learned?</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proof points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practical guidance and tips geared to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target role?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including customer-ready demos, customer impact data and/or customer success stories?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resources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for learners to leverage after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event?</a:t>
            </a:r>
          </a:p>
        </p:txBody>
      </p:sp>
      <p:sp>
        <p:nvSpPr>
          <p:cNvPr id="33" name="target_2" title="Icon of a target with an arrow hitting the bullseye">
            <a:extLst>
              <a:ext uri="{FF2B5EF4-FFF2-40B4-BE49-F238E27FC236}">
                <a16:creationId xmlns:a16="http://schemas.microsoft.com/office/drawing/2014/main" id="{ED20229A-4A78-4D4D-9A1F-588E073963F7}"/>
              </a:ext>
            </a:extLst>
          </p:cNvPr>
          <p:cNvSpPr>
            <a:spLocks noChangeAspect="1" noEditPoints="1"/>
          </p:cNvSpPr>
          <p:nvPr userDrawn="1"/>
        </p:nvSpPr>
        <p:spPr bwMode="auto">
          <a:xfrm>
            <a:off x="569487" y="1415894"/>
            <a:ext cx="359953" cy="3585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30E5D0"/>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gradFill>
                <a:gsLst>
                  <a:gs pos="0">
                    <a:srgbClr val="505050"/>
                  </a:gs>
                  <a:gs pos="100000">
                    <a:srgbClr val="505050"/>
                  </a:gs>
                </a:gsLst>
              </a:gradFill>
              <a:latin typeface="Segoe UI"/>
            </a:endParaRPr>
          </a:p>
        </p:txBody>
      </p:sp>
      <p:sp>
        <p:nvSpPr>
          <p:cNvPr id="34" name="Processing_E9F5" title="Icon of two interlocked gears">
            <a:extLst>
              <a:ext uri="{FF2B5EF4-FFF2-40B4-BE49-F238E27FC236}">
                <a16:creationId xmlns:a16="http://schemas.microsoft.com/office/drawing/2014/main" id="{39014F4D-D5A3-4524-B17A-62C3C6C6CB83}"/>
              </a:ext>
            </a:extLst>
          </p:cNvPr>
          <p:cNvSpPr>
            <a:spLocks noChangeAspect="1" noEditPoints="1"/>
          </p:cNvSpPr>
          <p:nvPr userDrawn="1"/>
        </p:nvSpPr>
        <p:spPr bwMode="auto">
          <a:xfrm>
            <a:off x="8886547" y="1415894"/>
            <a:ext cx="411649"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
        <p:nvSpPr>
          <p:cNvPr id="35" name="Org_ECA6" title="Icon of three boxes in a bracket chart">
            <a:extLst>
              <a:ext uri="{FF2B5EF4-FFF2-40B4-BE49-F238E27FC236}">
                <a16:creationId xmlns:a16="http://schemas.microsoft.com/office/drawing/2014/main" id="{E847E087-2A98-476F-948D-C81D105082AA}"/>
              </a:ext>
            </a:extLst>
          </p:cNvPr>
          <p:cNvSpPr>
            <a:spLocks noChangeAspect="1" noEditPoints="1"/>
          </p:cNvSpPr>
          <p:nvPr userDrawn="1"/>
        </p:nvSpPr>
        <p:spPr bwMode="auto">
          <a:xfrm>
            <a:off x="3341840" y="1415894"/>
            <a:ext cx="358344"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882">
              <a:gradFill>
                <a:gsLst>
                  <a:gs pos="0">
                    <a:srgbClr val="505050"/>
                  </a:gs>
                  <a:gs pos="100000">
                    <a:srgbClr val="505050"/>
                  </a:gs>
                </a:gsLst>
                <a:lin ang="5400000" scaled="1"/>
              </a:gradFill>
              <a:latin typeface="Segoe UI"/>
            </a:endParaRPr>
          </a:p>
        </p:txBody>
      </p:sp>
      <p:sp>
        <p:nvSpPr>
          <p:cNvPr id="36" name="manager" title="Icon of three people with lines connecting them">
            <a:extLst>
              <a:ext uri="{FF2B5EF4-FFF2-40B4-BE49-F238E27FC236}">
                <a16:creationId xmlns:a16="http://schemas.microsoft.com/office/drawing/2014/main" id="{30A12689-45F7-4127-8EE0-837581702A06}"/>
              </a:ext>
            </a:extLst>
          </p:cNvPr>
          <p:cNvSpPr>
            <a:spLocks noChangeAspect="1" noEditPoints="1"/>
          </p:cNvSpPr>
          <p:nvPr userDrawn="1"/>
        </p:nvSpPr>
        <p:spPr bwMode="auto">
          <a:xfrm>
            <a:off x="6114193" y="1415894"/>
            <a:ext cx="35569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Tree>
    <p:extLst>
      <p:ext uri="{BB962C8B-B14F-4D97-AF65-F5344CB8AC3E}">
        <p14:creationId xmlns:p14="http://schemas.microsoft.com/office/powerpoint/2010/main" val="23297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takeaways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p:nvPr>
        </p:nvSpPr>
        <p:spPr>
          <a:xfrm>
            <a:off x="573482" y="1407756"/>
            <a:ext cx="10800387" cy="1715855"/>
          </a:xfrm>
        </p:spPr>
        <p:txBody>
          <a:bodyPr/>
          <a:lstStyle>
            <a:lvl1pPr marL="329523" indent="-329523">
              <a:buFont typeface="Arial" panose="020B0604020202020204" pitchFamily="34" charset="0"/>
              <a:buChar char="•"/>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2</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2]</a:t>
            </a:r>
          </a:p>
          <a:p>
            <a:endParaRPr lang="en-US"/>
          </a:p>
        </p:txBody>
      </p:sp>
    </p:spTree>
    <p:extLst>
      <p:ext uri="{BB962C8B-B14F-4D97-AF65-F5344CB8AC3E}">
        <p14:creationId xmlns:p14="http://schemas.microsoft.com/office/powerpoint/2010/main" val="22090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resources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hasCustomPrompt="1"/>
          </p:nvPr>
        </p:nvSpPr>
        <p:spPr>
          <a:xfrm>
            <a:off x="573482" y="1407755"/>
            <a:ext cx="10800387" cy="2022482"/>
          </a:xfrm>
        </p:spPr>
        <p:txBody>
          <a:bodyPr/>
          <a:lstStyle>
            <a:lvl1pPr marL="329523" marR="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[Resource 1]</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2]</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3]</a:t>
            </a: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endParaRPr lang="en-US"/>
          </a:p>
        </p:txBody>
      </p:sp>
    </p:spTree>
    <p:extLst>
      <p:ext uri="{BB962C8B-B14F-4D97-AF65-F5344CB8AC3E}">
        <p14:creationId xmlns:p14="http://schemas.microsoft.com/office/powerpoint/2010/main" val="42669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045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299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Chart examples</a:t>
            </a:r>
          </a:p>
        </p:txBody>
      </p:sp>
      <p:graphicFrame>
        <p:nvGraphicFramePr>
          <p:cNvPr id="21" name="Chart Placeholder 36">
            <a:extLst>
              <a:ext uri="{FF2B5EF4-FFF2-40B4-BE49-F238E27FC236}">
                <a16:creationId xmlns:a16="http://schemas.microsoft.com/office/drawing/2014/main" id="{070CE79C-6FB8-4FB3-B0AD-EC1D4A95AFCE}"/>
              </a:ext>
            </a:extLst>
          </p:cNvPr>
          <p:cNvGraphicFramePr>
            <a:graphicFrameLocks/>
          </p:cNvGraphicFramePr>
          <p:nvPr userDrawn="1"/>
        </p:nvGraphicFramePr>
        <p:xfrm>
          <a:off x="456000" y="1364559"/>
          <a:ext cx="3547251" cy="3465355"/>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154">
            <a:extLst>
              <a:ext uri="{FF2B5EF4-FFF2-40B4-BE49-F238E27FC236}">
                <a16:creationId xmlns:a16="http://schemas.microsoft.com/office/drawing/2014/main" id="{8F42AAC5-C943-4CE7-8BAE-21A5F7AB4149}"/>
              </a:ext>
            </a:extLst>
          </p:cNvPr>
          <p:cNvSpPr>
            <a:spLocks noGrp="1"/>
          </p:cNvSpPr>
          <p:nvPr>
            <p:ph type="body" sz="quarter" idx="12"/>
          </p:nvPr>
        </p:nvSpPr>
        <p:spPr>
          <a:xfrm>
            <a:off x="455997" y="5194945"/>
            <a:ext cx="354725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
        <p:nvSpPr>
          <p:cNvPr id="30" name="Text Placeholder 155">
            <a:extLst>
              <a:ext uri="{FF2B5EF4-FFF2-40B4-BE49-F238E27FC236}">
                <a16:creationId xmlns:a16="http://schemas.microsoft.com/office/drawing/2014/main" id="{6CF125C6-DE83-4075-8014-AFB0F7292779}"/>
              </a:ext>
            </a:extLst>
          </p:cNvPr>
          <p:cNvSpPr>
            <a:spLocks noGrp="1"/>
          </p:cNvSpPr>
          <p:nvPr>
            <p:ph type="body" sz="quarter" idx="18"/>
          </p:nvPr>
        </p:nvSpPr>
        <p:spPr>
          <a:xfrm>
            <a:off x="4227530" y="5194945"/>
            <a:ext cx="3536571" cy="633715"/>
          </a:xfrm>
        </p:spPr>
        <p:txBody>
          <a:bodyPr/>
          <a:lstStyle>
            <a:lvl1pPr>
              <a:defRPr sz="980" b="0">
                <a:latin typeface="+mn-lt"/>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graphicFrame>
        <p:nvGraphicFramePr>
          <p:cNvPr id="31" name="Chart Placeholder 39">
            <a:extLst>
              <a:ext uri="{FF2B5EF4-FFF2-40B4-BE49-F238E27FC236}">
                <a16:creationId xmlns:a16="http://schemas.microsoft.com/office/drawing/2014/main" id="{1C834022-6AD3-492C-82DC-A61BB35D0EC1}"/>
              </a:ext>
            </a:extLst>
          </p:cNvPr>
          <p:cNvGraphicFramePr>
            <a:graphicFrameLocks/>
          </p:cNvGraphicFramePr>
          <p:nvPr userDrawn="1"/>
        </p:nvGraphicFramePr>
        <p:xfrm>
          <a:off x="4227530" y="1364559"/>
          <a:ext cx="3536571" cy="3465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Placeholder 42">
            <a:extLst>
              <a:ext uri="{FF2B5EF4-FFF2-40B4-BE49-F238E27FC236}">
                <a16:creationId xmlns:a16="http://schemas.microsoft.com/office/drawing/2014/main" id="{BA695EA7-607A-4F32-87E1-599C69DE5608}"/>
              </a:ext>
            </a:extLst>
          </p:cNvPr>
          <p:cNvGraphicFramePr>
            <a:graphicFrameLocks/>
          </p:cNvGraphicFramePr>
          <p:nvPr userDrawn="1"/>
        </p:nvGraphicFramePr>
        <p:xfrm>
          <a:off x="7988378" y="1364559"/>
          <a:ext cx="3551828" cy="346535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 Placeholder 142">
            <a:extLst>
              <a:ext uri="{FF2B5EF4-FFF2-40B4-BE49-F238E27FC236}">
                <a16:creationId xmlns:a16="http://schemas.microsoft.com/office/drawing/2014/main" id="{B960B01D-3746-4017-8741-61FFC97697DB}"/>
              </a:ext>
            </a:extLst>
          </p:cNvPr>
          <p:cNvSpPr>
            <a:spLocks noGrp="1"/>
          </p:cNvSpPr>
          <p:nvPr>
            <p:ph type="body" sz="quarter" idx="24"/>
          </p:nvPr>
        </p:nvSpPr>
        <p:spPr>
          <a:xfrm>
            <a:off x="455995" y="5011809"/>
            <a:ext cx="3557934" cy="482831"/>
          </a:xfrm>
        </p:spPr>
        <p:txBody>
          <a:bodyPr/>
          <a:lstStyle>
            <a:lvl1pPr>
              <a:defRPr sz="980"/>
            </a:lvl1pPr>
          </a:lstStyle>
          <a:p>
            <a:r>
              <a:rPr lang="en-US"/>
              <a:t>Caption title Segoe bold 10/12. </a:t>
            </a:r>
          </a:p>
          <a:p>
            <a:endParaRPr lang="en-US"/>
          </a:p>
        </p:txBody>
      </p:sp>
      <p:sp>
        <p:nvSpPr>
          <p:cNvPr id="34" name="Text Placeholder 143">
            <a:extLst>
              <a:ext uri="{FF2B5EF4-FFF2-40B4-BE49-F238E27FC236}">
                <a16:creationId xmlns:a16="http://schemas.microsoft.com/office/drawing/2014/main" id="{1095D39E-702F-47E4-AE83-2AFC9DFA682A}"/>
              </a:ext>
            </a:extLst>
          </p:cNvPr>
          <p:cNvSpPr>
            <a:spLocks noGrp="1"/>
          </p:cNvSpPr>
          <p:nvPr>
            <p:ph type="body" sz="quarter" idx="25"/>
          </p:nvPr>
        </p:nvSpPr>
        <p:spPr>
          <a:xfrm>
            <a:off x="4238207" y="5011809"/>
            <a:ext cx="3557934" cy="482831"/>
          </a:xfrm>
        </p:spPr>
        <p:txBody>
          <a:bodyPr/>
          <a:lstStyle>
            <a:lvl1pPr>
              <a:defRPr sz="980"/>
            </a:lvl1pPr>
          </a:lstStyle>
          <a:p>
            <a:r>
              <a:rPr lang="en-US"/>
              <a:t>Caption title Segoe bold 10/12. </a:t>
            </a:r>
          </a:p>
          <a:p>
            <a:endParaRPr lang="en-US"/>
          </a:p>
        </p:txBody>
      </p:sp>
      <p:sp>
        <p:nvSpPr>
          <p:cNvPr id="35" name="Text Placeholder 144">
            <a:extLst>
              <a:ext uri="{FF2B5EF4-FFF2-40B4-BE49-F238E27FC236}">
                <a16:creationId xmlns:a16="http://schemas.microsoft.com/office/drawing/2014/main" id="{44E854A9-DCA3-4A09-86A2-A0FF548A109A}"/>
              </a:ext>
            </a:extLst>
          </p:cNvPr>
          <p:cNvSpPr>
            <a:spLocks noGrp="1"/>
          </p:cNvSpPr>
          <p:nvPr>
            <p:ph type="body" sz="quarter" idx="26"/>
          </p:nvPr>
        </p:nvSpPr>
        <p:spPr>
          <a:xfrm>
            <a:off x="7988377" y="5011809"/>
            <a:ext cx="3557934" cy="482831"/>
          </a:xfrm>
        </p:spPr>
        <p:txBody>
          <a:bodyPr/>
          <a:lstStyle>
            <a:lvl1pPr>
              <a:defRPr sz="980"/>
            </a:lvl1pPr>
          </a:lstStyle>
          <a:p>
            <a:r>
              <a:rPr lang="en-US"/>
              <a:t>Caption title Segoe bold 10/12. </a:t>
            </a:r>
          </a:p>
          <a:p>
            <a:endParaRPr lang="en-US"/>
          </a:p>
        </p:txBody>
      </p:sp>
      <p:sp>
        <p:nvSpPr>
          <p:cNvPr id="36" name="Text Placeholder 168">
            <a:extLst>
              <a:ext uri="{FF2B5EF4-FFF2-40B4-BE49-F238E27FC236}">
                <a16:creationId xmlns:a16="http://schemas.microsoft.com/office/drawing/2014/main" id="{14070B72-6645-4271-A6BB-17E4EE6DAE22}"/>
              </a:ext>
            </a:extLst>
          </p:cNvPr>
          <p:cNvSpPr>
            <a:spLocks noGrp="1"/>
          </p:cNvSpPr>
          <p:nvPr>
            <p:ph type="body" sz="quarter" idx="27"/>
          </p:nvPr>
        </p:nvSpPr>
        <p:spPr>
          <a:xfrm>
            <a:off x="7988378" y="5194945"/>
            <a:ext cx="353657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Tree>
    <p:extLst>
      <p:ext uri="{BB962C8B-B14F-4D97-AF65-F5344CB8AC3E}">
        <p14:creationId xmlns:p14="http://schemas.microsoft.com/office/powerpoint/2010/main" val="32059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Table styling</a:t>
            </a:r>
          </a:p>
        </p:txBody>
      </p:sp>
      <p:graphicFrame>
        <p:nvGraphicFramePr>
          <p:cNvPr id="12" name="Table Placeholder 9">
            <a:extLst>
              <a:ext uri="{FF2B5EF4-FFF2-40B4-BE49-F238E27FC236}">
                <a16:creationId xmlns:a16="http://schemas.microsoft.com/office/drawing/2014/main" id="{7A0BEB7E-886C-40BA-B449-08A2DD7BA9BB}"/>
              </a:ext>
            </a:extLst>
          </p:cNvPr>
          <p:cNvGraphicFramePr>
            <a:graphicFrameLocks/>
          </p:cNvGraphicFramePr>
          <p:nvPr userDrawn="1"/>
        </p:nvGraphicFramePr>
        <p:xfrm>
          <a:off x="447031" y="2116924"/>
          <a:ext cx="11084210" cy="3625576"/>
        </p:xfrm>
        <a:graphic>
          <a:graphicData uri="http://schemas.openxmlformats.org/drawingml/2006/table">
            <a:tbl>
              <a:tblPr firstRow="1" bandRow="1">
                <a:tableStyleId>{5C22544A-7EE6-4342-B048-85BDC9FD1C3A}</a:tableStyleId>
              </a:tblPr>
              <a:tblGrid>
                <a:gridCol w="1633814">
                  <a:extLst>
                    <a:ext uri="{9D8B030D-6E8A-4147-A177-3AD203B41FA5}">
                      <a16:colId xmlns:a16="http://schemas.microsoft.com/office/drawing/2014/main" val="1660435346"/>
                    </a:ext>
                  </a:extLst>
                </a:gridCol>
                <a:gridCol w="3150132">
                  <a:extLst>
                    <a:ext uri="{9D8B030D-6E8A-4147-A177-3AD203B41FA5}">
                      <a16:colId xmlns:a16="http://schemas.microsoft.com/office/drawing/2014/main" val="2527464308"/>
                    </a:ext>
                  </a:extLst>
                </a:gridCol>
                <a:gridCol w="3150132">
                  <a:extLst>
                    <a:ext uri="{9D8B030D-6E8A-4147-A177-3AD203B41FA5}">
                      <a16:colId xmlns:a16="http://schemas.microsoft.com/office/drawing/2014/main" val="503937480"/>
                    </a:ext>
                  </a:extLst>
                </a:gridCol>
                <a:gridCol w="3150132">
                  <a:extLst>
                    <a:ext uri="{9D8B030D-6E8A-4147-A177-3AD203B41FA5}">
                      <a16:colId xmlns:a16="http://schemas.microsoft.com/office/drawing/2014/main" val="308701744"/>
                    </a:ext>
                  </a:extLst>
                </a:gridCol>
              </a:tblGrid>
              <a:tr h="608335">
                <a:tc>
                  <a:txBody>
                    <a:bodyPr/>
                    <a:lstStyle/>
                    <a:p>
                      <a:endParaRPr lang="en-US" sz="1700" b="0">
                        <a:latin typeface="+mj-lt"/>
                      </a:endParaRPr>
                    </a:p>
                  </a:txBody>
                  <a:tcPr marL="87880" marR="87880" marT="43946"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1</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2</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3</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0065927"/>
                  </a:ext>
                </a:extLst>
              </a:tr>
              <a:tr h="1005747">
                <a:tc>
                  <a:txBody>
                    <a:bodyPr/>
                    <a:lstStyle/>
                    <a:p>
                      <a:pPr>
                        <a:lnSpc>
                          <a:spcPts val="1600"/>
                        </a:lnSpc>
                      </a:pPr>
                      <a:r>
                        <a:rPr lang="en-US" sz="1400" b="0" i="0">
                          <a:solidFill>
                            <a:schemeClr val="tx2"/>
                          </a:solidFill>
                          <a:latin typeface="+mj-lt"/>
                        </a:rPr>
                        <a:t>Row 1</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a:lnSpc>
                          <a:spcPts val="1600"/>
                        </a:lnSpc>
                      </a:pPr>
                      <a:r>
                        <a:rPr lang="en-US" sz="1400" b="0" i="0">
                          <a:latin typeface="+mn-lt"/>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14321566"/>
                  </a:ext>
                </a:extLst>
              </a:tr>
              <a:tr h="1005747">
                <a:tc>
                  <a:txBody>
                    <a:bodyPr/>
                    <a:lstStyle/>
                    <a:p>
                      <a:pPr>
                        <a:lnSpc>
                          <a:spcPts val="1600"/>
                        </a:lnSpc>
                      </a:pPr>
                      <a:r>
                        <a:rPr lang="en-US" sz="1400" b="0" i="0">
                          <a:solidFill>
                            <a:schemeClr val="tx2"/>
                          </a:solidFill>
                          <a:latin typeface="+mj-lt"/>
                        </a:rPr>
                        <a:t>Row 2</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769821644"/>
                  </a:ext>
                </a:extLst>
              </a:tr>
              <a:tr h="1005747">
                <a:tc>
                  <a:txBody>
                    <a:bodyPr/>
                    <a:lstStyle/>
                    <a:p>
                      <a:pPr>
                        <a:lnSpc>
                          <a:spcPts val="1600"/>
                        </a:lnSpc>
                      </a:pPr>
                      <a:r>
                        <a:rPr lang="en-US" sz="1400" b="0" i="0">
                          <a:solidFill>
                            <a:schemeClr val="tx2"/>
                          </a:solidFill>
                          <a:latin typeface="+mj-lt"/>
                        </a:rPr>
                        <a:t>Row 3</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493476776"/>
                  </a:ext>
                </a:extLst>
              </a:tr>
            </a:tbl>
          </a:graphicData>
        </a:graphic>
      </p:graphicFrame>
    </p:spTree>
    <p:extLst>
      <p:ext uri="{BB962C8B-B14F-4D97-AF65-F5344CB8AC3E}">
        <p14:creationId xmlns:p14="http://schemas.microsoft.com/office/powerpoint/2010/main" val="40518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Numbers and illustrations</a:t>
            </a:r>
            <a:endParaRPr lang="en-US" dirty="0"/>
          </a:p>
        </p:txBody>
      </p:sp>
      <p:sp>
        <p:nvSpPr>
          <p:cNvPr id="5" name="Rectangle 4">
            <a:extLst>
              <a:ext uri="{FF2B5EF4-FFF2-40B4-BE49-F238E27FC236}">
                <a16:creationId xmlns:a16="http://schemas.microsoft.com/office/drawing/2014/main" id="{BDB5B51D-A3D6-45D1-96B3-AC272751ADDF}"/>
              </a:ext>
            </a:extLst>
          </p:cNvPr>
          <p:cNvSpPr/>
          <p:nvPr userDrawn="1"/>
        </p:nvSpPr>
        <p:spPr bwMode="auto">
          <a:xfrm>
            <a:off x="455996" y="1361242"/>
            <a:ext cx="5433016" cy="51408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solidFill>
                <a:srgbClr val="008C72"/>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7DFBD81-6ADC-4CCF-961A-0E52591D2EFD}"/>
              </a:ext>
            </a:extLst>
          </p:cNvPr>
          <p:cNvSpPr txBox="1"/>
          <p:nvPr userDrawn="1"/>
        </p:nvSpPr>
        <p:spPr>
          <a:xfrm>
            <a:off x="473196" y="1218720"/>
            <a:ext cx="5221548" cy="516958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35268" spc="-1441">
                <a:solidFill>
                  <a:srgbClr val="FFFFFF"/>
                </a:solidFill>
                <a:latin typeface="Segoe UI Semibold"/>
              </a:rPr>
              <a:t>3b</a:t>
            </a:r>
          </a:p>
        </p:txBody>
      </p:sp>
      <p:sp>
        <p:nvSpPr>
          <p:cNvPr id="8" name="Rectangle 7">
            <a:extLst>
              <a:ext uri="{FF2B5EF4-FFF2-40B4-BE49-F238E27FC236}">
                <a16:creationId xmlns:a16="http://schemas.microsoft.com/office/drawing/2014/main" id="{8419003A-F64F-4AEF-96DD-D911E18EFE46}"/>
              </a:ext>
            </a:extLst>
          </p:cNvPr>
          <p:cNvSpPr/>
          <p:nvPr userDrawn="1"/>
        </p:nvSpPr>
        <p:spPr bwMode="auto">
          <a:xfrm rot="5400000">
            <a:off x="9019298" y="1287685"/>
            <a:ext cx="2458026" cy="26051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ACEADD2-C54E-41CF-BC5A-57B40503EA23}"/>
              </a:ext>
            </a:extLst>
          </p:cNvPr>
          <p:cNvSpPr/>
          <p:nvPr userDrawn="1"/>
        </p:nvSpPr>
        <p:spPr bwMode="auto">
          <a:xfrm rot="5400000">
            <a:off x="6188362" y="1289360"/>
            <a:ext cx="2458026" cy="2601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4D43341-6BEF-4352-831E-F236084DF55D}"/>
              </a:ext>
            </a:extLst>
          </p:cNvPr>
          <p:cNvSpPr/>
          <p:nvPr userDrawn="1"/>
        </p:nvSpPr>
        <p:spPr bwMode="auto">
          <a:xfrm rot="5400000">
            <a:off x="9019298" y="3970466"/>
            <a:ext cx="2458026" cy="2605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D1EE2E7-E4B8-404D-A648-69381E586F26}"/>
              </a:ext>
            </a:extLst>
          </p:cNvPr>
          <p:cNvSpPr/>
          <p:nvPr userDrawn="1"/>
        </p:nvSpPr>
        <p:spPr bwMode="auto">
          <a:xfrm rot="5400000">
            <a:off x="6188387" y="3972142"/>
            <a:ext cx="2458026" cy="2601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FE9EC-29CA-4C9E-8677-F81B153B279E}"/>
              </a:ext>
            </a:extLst>
          </p:cNvPr>
          <p:cNvSpPr txBox="1"/>
          <p:nvPr userDrawn="1"/>
        </p:nvSpPr>
        <p:spPr>
          <a:xfrm>
            <a:off x="671231" y="5342009"/>
            <a:ext cx="5164119" cy="875678"/>
          </a:xfrm>
          <a:prstGeom prst="rect">
            <a:avLst/>
          </a:prstGeom>
          <a:noFill/>
        </p:spPr>
        <p:txBody>
          <a:bodyPr wrap="square" lIns="175761" tIns="140609" rIns="175761" bIns="140609" rtlCol="0">
            <a:spAutoFit/>
          </a:bodyPr>
          <a:lstStyle/>
          <a:p>
            <a:pPr defTabSz="896354">
              <a:lnSpc>
                <a:spcPts val="2307"/>
              </a:lnSpc>
              <a:spcAft>
                <a:spcPts val="576"/>
              </a:spcAft>
              <a:defRPr/>
            </a:pPr>
            <a:r>
              <a:rPr lang="en-US" sz="1922">
                <a:solidFill>
                  <a:srgbClr val="FFFFFF"/>
                </a:solidFill>
                <a:latin typeface="Segoe UI"/>
              </a:rPr>
              <a:t>Subhead Segoe UI Regular 20/24. </a:t>
            </a:r>
            <a:r>
              <a:rPr lang="en-US" sz="1922" err="1">
                <a:solidFill>
                  <a:srgbClr val="FFFFFF"/>
                </a:solidFill>
                <a:latin typeface="Segoe UI"/>
              </a:rPr>
              <a:t>Em</a:t>
            </a:r>
            <a:r>
              <a:rPr lang="en-US" sz="1922">
                <a:solidFill>
                  <a:srgbClr val="FFFFFF"/>
                </a:solidFill>
                <a:latin typeface="Segoe UI"/>
              </a:rPr>
              <a:t> </a:t>
            </a:r>
            <a:r>
              <a:rPr lang="en-US" sz="1922" err="1">
                <a:solidFill>
                  <a:srgbClr val="FFFFFF"/>
                </a:solidFill>
                <a:latin typeface="Segoe UI"/>
              </a:rPr>
              <a:t>volor</a:t>
            </a:r>
            <a:r>
              <a:rPr lang="en-US" sz="1922">
                <a:solidFill>
                  <a:srgbClr val="FFFFFF"/>
                </a:solidFill>
                <a:latin typeface="Segoe UI"/>
              </a:rPr>
              <a:t> </a:t>
            </a:r>
            <a:r>
              <a:rPr lang="en-US" sz="1922" err="1">
                <a:solidFill>
                  <a:srgbClr val="FFFFFF"/>
                </a:solidFill>
                <a:latin typeface="Segoe UI"/>
              </a:rPr>
              <a:t>resequaectur</a:t>
            </a:r>
            <a:r>
              <a:rPr lang="en-US" sz="1922">
                <a:solidFill>
                  <a:srgbClr val="FFFFFF"/>
                </a:solidFill>
                <a:latin typeface="Segoe UI"/>
              </a:rPr>
              <a:t>. </a:t>
            </a:r>
            <a:r>
              <a:rPr lang="en-US" sz="1922" err="1">
                <a:solidFill>
                  <a:srgbClr val="FFFFFF"/>
                </a:solidFill>
                <a:latin typeface="Segoe UI"/>
              </a:rPr>
              <a:t>Ut</a:t>
            </a:r>
            <a:r>
              <a:rPr lang="en-US" sz="1922">
                <a:solidFill>
                  <a:srgbClr val="FFFFFF"/>
                </a:solidFill>
                <a:latin typeface="Segoe UI"/>
              </a:rPr>
              <a:t> </a:t>
            </a:r>
            <a:r>
              <a:rPr lang="en-US" sz="1922" err="1">
                <a:solidFill>
                  <a:srgbClr val="FFFFFF"/>
                </a:solidFill>
                <a:latin typeface="Segoe UI"/>
              </a:rPr>
              <a:t>laborem</a:t>
            </a:r>
            <a:r>
              <a:rPr lang="en-US" sz="1922">
                <a:solidFill>
                  <a:srgbClr val="FFFFFF"/>
                </a:solidFill>
                <a:latin typeface="Segoe UI"/>
              </a:rPr>
              <a:t> </a:t>
            </a:r>
            <a:r>
              <a:rPr lang="en-US" sz="1922" err="1">
                <a:solidFill>
                  <a:srgbClr val="FFFFFF"/>
                </a:solidFill>
                <a:latin typeface="Segoe UI"/>
              </a:rPr>
              <a:t>faceperatias</a:t>
            </a:r>
            <a:r>
              <a:rPr lang="en-US" sz="1922">
                <a:solidFill>
                  <a:srgbClr val="FFFFFF"/>
                </a:solidFill>
                <a:latin typeface="Segoe UI"/>
              </a:rPr>
              <a:t> sit.</a:t>
            </a:r>
          </a:p>
        </p:txBody>
      </p:sp>
      <p:sp>
        <p:nvSpPr>
          <p:cNvPr id="14" name="TextBox 13">
            <a:extLst>
              <a:ext uri="{FF2B5EF4-FFF2-40B4-BE49-F238E27FC236}">
                <a16:creationId xmlns:a16="http://schemas.microsoft.com/office/drawing/2014/main" id="{6E198C85-4299-4BD3-B199-E87A7E889890}"/>
              </a:ext>
            </a:extLst>
          </p:cNvPr>
          <p:cNvSpPr txBox="1"/>
          <p:nvPr userDrawn="1"/>
        </p:nvSpPr>
        <p:spPr>
          <a:xfrm>
            <a:off x="9215536" y="1932456"/>
            <a:ext cx="1930371" cy="1397830"/>
          </a:xfrm>
          <a:prstGeom prst="rect">
            <a:avLst/>
          </a:prstGeom>
          <a:noFill/>
        </p:spPr>
        <p:txBody>
          <a:bodyPr wrap="none" lIns="0" tIns="0" rIns="0" bIns="0" rtlCol="0">
            <a:spAutoFit/>
          </a:bodyPr>
          <a:lstStyle/>
          <a:p>
            <a:pPr algn="ctr" defTabSz="896354">
              <a:lnSpc>
                <a:spcPct val="90000"/>
              </a:lnSpc>
              <a:spcAft>
                <a:spcPts val="576"/>
              </a:spcAft>
              <a:defRPr/>
            </a:pPr>
            <a:r>
              <a:rPr lang="en-US" sz="10090" spc="-480">
                <a:solidFill>
                  <a:srgbClr val="FFFFFF"/>
                </a:solidFill>
                <a:latin typeface="Segoe UI Semibold"/>
              </a:rPr>
              <a:t>25k</a:t>
            </a:r>
          </a:p>
        </p:txBody>
      </p:sp>
      <p:sp>
        <p:nvSpPr>
          <p:cNvPr id="15" name="TextBox 14">
            <a:extLst>
              <a:ext uri="{FF2B5EF4-FFF2-40B4-BE49-F238E27FC236}">
                <a16:creationId xmlns:a16="http://schemas.microsoft.com/office/drawing/2014/main" id="{B5F20DE2-91C7-49E2-8222-B62756B7F354}"/>
              </a:ext>
            </a:extLst>
          </p:cNvPr>
          <p:cNvSpPr txBox="1"/>
          <p:nvPr userDrawn="1"/>
        </p:nvSpPr>
        <p:spPr>
          <a:xfrm>
            <a:off x="6310369" y="4364854"/>
            <a:ext cx="2130649" cy="1420018"/>
          </a:xfrm>
          <a:prstGeom prst="rect">
            <a:avLst/>
          </a:prstGeom>
          <a:noFill/>
        </p:spPr>
        <p:txBody>
          <a:bodyPr wrap="none" lIns="0" tIns="0" rIns="0" bIns="140609" rtlCol="0">
            <a:spAutoFit/>
          </a:bodyPr>
          <a:lstStyle/>
          <a:p>
            <a:pPr algn="ctr" defTabSz="896354">
              <a:lnSpc>
                <a:spcPct val="90000"/>
              </a:lnSpc>
              <a:spcAft>
                <a:spcPts val="576"/>
              </a:spcAft>
              <a:defRPr/>
            </a:pPr>
            <a:r>
              <a:rPr lang="en-US" sz="9226" spc="-480">
                <a:solidFill>
                  <a:srgbClr val="FFFFFF"/>
                </a:solidFill>
                <a:latin typeface="Segoe UI Semibold"/>
              </a:rPr>
              <a:t>66%</a:t>
            </a:r>
          </a:p>
        </p:txBody>
      </p:sp>
      <p:sp>
        <p:nvSpPr>
          <p:cNvPr id="16" name="Rectangle 15">
            <a:extLst>
              <a:ext uri="{FF2B5EF4-FFF2-40B4-BE49-F238E27FC236}">
                <a16:creationId xmlns:a16="http://schemas.microsoft.com/office/drawing/2014/main" id="{0441DBE8-5C5B-45AB-9F18-D633B9316199}"/>
              </a:ext>
            </a:extLst>
          </p:cNvPr>
          <p:cNvSpPr/>
          <p:nvPr userDrawn="1"/>
        </p:nvSpPr>
        <p:spPr>
          <a:xfrm>
            <a:off x="6390867" y="5525088"/>
            <a:ext cx="2050152" cy="666849"/>
          </a:xfrm>
          <a:prstGeom prst="rect">
            <a:avLst/>
          </a:prstGeom>
        </p:spPr>
        <p:txBody>
          <a:bodyPr wrap="square" lIns="0" tIns="0" rIns="0" bIns="0">
            <a:spAutoFit/>
          </a:bodyPr>
          <a:lstStyle/>
          <a:p>
            <a:pPr defTabSz="896354">
              <a:lnSpc>
                <a:spcPts val="1345"/>
              </a:lnSpc>
              <a:spcBef>
                <a:spcPts val="865"/>
              </a:spcBef>
              <a:buSzPct val="90000"/>
              <a:defRPr/>
            </a:pPr>
            <a:r>
              <a:rPr lang="en-US" sz="1153" b="1">
                <a:solidFill>
                  <a:srgbClr val="FFFFFF"/>
                </a:solidFill>
                <a:latin typeface="Segoe UI"/>
              </a:rPr>
              <a:t>Lorem ipsum dolor sit </a:t>
            </a:r>
            <a:r>
              <a:rPr lang="en-US" sz="1153" b="1" err="1">
                <a:solidFill>
                  <a:srgbClr val="FFFFFF"/>
                </a:solidFill>
                <a:latin typeface="Segoe UI"/>
              </a:rPr>
              <a:t>amet</a:t>
            </a:r>
            <a:r>
              <a:rPr lang="en-US" sz="1153" b="1">
                <a:solidFill>
                  <a:srgbClr val="FFFFFF"/>
                </a:solidFill>
                <a:latin typeface="Segoe UI"/>
              </a:rPr>
              <a:t>  </a:t>
            </a:r>
            <a:r>
              <a:rPr lang="en-US" sz="1153" b="1" err="1">
                <a:solidFill>
                  <a:srgbClr val="FFFFFF"/>
                </a:solidFill>
                <a:latin typeface="Segoe UI"/>
              </a:rPr>
              <a:t>Otaectiu</a:t>
            </a:r>
            <a:r>
              <a:rPr lang="en-US" sz="1153" b="1">
                <a:solidFill>
                  <a:srgbClr val="FFFFFF"/>
                </a:solidFill>
                <a:latin typeface="Segoe UI"/>
              </a:rPr>
              <a:t> </a:t>
            </a:r>
            <a:r>
              <a:rPr lang="en-US" sz="1153" b="1" err="1">
                <a:solidFill>
                  <a:srgbClr val="FFFFFF"/>
                </a:solidFill>
                <a:latin typeface="Segoe UI"/>
              </a:rPr>
              <a:t>mendus</a:t>
            </a:r>
            <a:r>
              <a:rPr lang="en-US" sz="1153" b="1">
                <a:solidFill>
                  <a:srgbClr val="FFFFFF"/>
                </a:solidFill>
                <a:latin typeface="Segoe UI"/>
              </a:rPr>
              <a:t>, </a:t>
            </a:r>
            <a:r>
              <a:rPr lang="en-US" sz="1153" b="1" err="1">
                <a:solidFill>
                  <a:srgbClr val="FFFFFF"/>
                </a:solidFill>
                <a:latin typeface="Segoe UI"/>
              </a:rPr>
              <a:t>odi</a:t>
            </a:r>
            <a:r>
              <a:rPr lang="en-US" sz="1153" b="1">
                <a:solidFill>
                  <a:srgbClr val="FFFFFF"/>
                </a:solidFill>
                <a:latin typeface="Segoe UI"/>
              </a:rPr>
              <a:t> </a:t>
            </a:r>
            <a:r>
              <a:rPr lang="en-US" sz="1153" b="1" err="1">
                <a:solidFill>
                  <a:srgbClr val="FFFFFF"/>
                </a:solidFill>
                <a:latin typeface="Segoe UI"/>
              </a:rPr>
              <a:t>iminctatiur</a:t>
            </a:r>
            <a:r>
              <a:rPr lang="en-US" sz="1153" b="1">
                <a:solidFill>
                  <a:srgbClr val="FFFFFF"/>
                </a:solidFill>
                <a:latin typeface="Segoe UI"/>
              </a:rPr>
              <a:t>, </a:t>
            </a:r>
            <a:r>
              <a:rPr lang="en-US" sz="1153" b="1" err="1">
                <a:solidFill>
                  <a:srgbClr val="FFFFFF"/>
                </a:solidFill>
                <a:latin typeface="Segoe UI"/>
              </a:rPr>
              <a:t>si</a:t>
            </a:r>
            <a:r>
              <a:rPr lang="en-US" sz="1153" b="1">
                <a:solidFill>
                  <a:srgbClr val="FFFFFF"/>
                </a:solidFill>
                <a:latin typeface="Segoe UI"/>
              </a:rPr>
              <a:t> </a:t>
            </a:r>
            <a:r>
              <a:rPr lang="en-US" sz="1153" b="1" err="1">
                <a:solidFill>
                  <a:srgbClr val="FFFFFF"/>
                </a:solidFill>
                <a:latin typeface="Segoe UI"/>
              </a:rPr>
              <a:t>dolest</a:t>
            </a:r>
            <a:r>
              <a:rPr lang="en-US" sz="1153" b="1">
                <a:solidFill>
                  <a:srgbClr val="FFFFFF"/>
                </a:solidFill>
                <a:latin typeface="Segoe UI"/>
              </a:rPr>
              <a:t>, qui sit </a:t>
            </a:r>
            <a:r>
              <a:rPr lang="en-US" sz="1153" b="1" err="1">
                <a:solidFill>
                  <a:srgbClr val="FFFFFF"/>
                </a:solidFill>
                <a:latin typeface="Segoe UI"/>
              </a:rPr>
              <a:t>odicilit</a:t>
            </a:r>
            <a:r>
              <a:rPr lang="en-US" sz="1153" b="1">
                <a:solidFill>
                  <a:srgbClr val="FFFFFF"/>
                </a:solidFill>
                <a:latin typeface="Segoe UI"/>
              </a:rPr>
              <a:t> </a:t>
            </a:r>
            <a:r>
              <a:rPr lang="en-US" sz="1153" b="1" err="1">
                <a:solidFill>
                  <a:srgbClr val="FFFFFF"/>
                </a:solidFill>
                <a:latin typeface="Segoe UI"/>
              </a:rPr>
              <a:t>maionet</a:t>
            </a:r>
            <a:r>
              <a:rPr lang="en-US" sz="1153" b="1">
                <a:solidFill>
                  <a:srgbClr val="FFFFFF"/>
                </a:solidFill>
                <a:latin typeface="Segoe UI"/>
              </a:rPr>
              <a:t> </a:t>
            </a:r>
            <a:r>
              <a:rPr lang="en-US" sz="1153" b="1" err="1">
                <a:solidFill>
                  <a:srgbClr val="FFFFFF"/>
                </a:solidFill>
                <a:latin typeface="Segoe UI"/>
              </a:rPr>
              <a:t>essunt</a:t>
            </a:r>
            <a:r>
              <a:rPr lang="en-US" sz="1153" b="1">
                <a:solidFill>
                  <a:srgbClr val="FFFFFF"/>
                </a:solidFill>
                <a:latin typeface="Segoe UI"/>
              </a:rPr>
              <a:t>.</a:t>
            </a:r>
          </a:p>
        </p:txBody>
      </p:sp>
      <p:sp>
        <p:nvSpPr>
          <p:cNvPr id="17" name="Rectangle 16">
            <a:extLst>
              <a:ext uri="{FF2B5EF4-FFF2-40B4-BE49-F238E27FC236}">
                <a16:creationId xmlns:a16="http://schemas.microsoft.com/office/drawing/2014/main" id="{3A7DFDBC-5D6E-4B5E-A5E2-9E5BB2EB34FB}"/>
              </a:ext>
            </a:extLst>
          </p:cNvPr>
          <p:cNvSpPr/>
          <p:nvPr userDrawn="1"/>
        </p:nvSpPr>
        <p:spPr>
          <a:xfrm>
            <a:off x="9248908" y="3157714"/>
            <a:ext cx="2050152" cy="166712"/>
          </a:xfrm>
          <a:prstGeom prst="rect">
            <a:avLst/>
          </a:prstGeom>
        </p:spPr>
        <p:txBody>
          <a:bodyPr wrap="square" lIns="0" tIns="0" rIns="0" bIns="0">
            <a:spAutoFit/>
          </a:bodyPr>
          <a:lstStyle/>
          <a:p>
            <a:pPr defTabSz="896354">
              <a:lnSpc>
                <a:spcPts val="1345"/>
              </a:lnSpc>
              <a:spcBef>
                <a:spcPts val="865"/>
              </a:spcBef>
              <a:buSzPct val="90000"/>
              <a:defRPr/>
            </a:pPr>
            <a:r>
              <a:rPr lang="da-DK" sz="1153" b="1">
                <a:solidFill>
                  <a:srgbClr val="FFFFFF"/>
                </a:solidFill>
                <a:latin typeface="Segoe UI"/>
              </a:rPr>
              <a:t>Lorem ipsum dolor sit amet</a:t>
            </a:r>
            <a:endParaRPr lang="en-US" sz="1153" b="1">
              <a:solidFill>
                <a:srgbClr val="FFFFFF"/>
              </a:solidFill>
              <a:latin typeface="Segoe UI"/>
            </a:endParaRPr>
          </a:p>
        </p:txBody>
      </p:sp>
      <p:pic>
        <p:nvPicPr>
          <p:cNvPr id="18" name="Picture 17">
            <a:extLst>
              <a:ext uri="{FF2B5EF4-FFF2-40B4-BE49-F238E27FC236}">
                <a16:creationId xmlns:a16="http://schemas.microsoft.com/office/drawing/2014/main" id="{219078CF-EA72-47D8-B43D-D0F8366F81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94463" y="1928983"/>
            <a:ext cx="2046555" cy="1624964"/>
          </a:xfrm>
          <a:prstGeom prst="rect">
            <a:avLst/>
          </a:prstGeom>
        </p:spPr>
      </p:pic>
      <p:pic>
        <p:nvPicPr>
          <p:cNvPr id="19" name="Picture 18">
            <a:extLst>
              <a:ext uri="{FF2B5EF4-FFF2-40B4-BE49-F238E27FC236}">
                <a16:creationId xmlns:a16="http://schemas.microsoft.com/office/drawing/2014/main" id="{D4AF68F6-79EF-4684-9603-E741CFC950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28383" y="4766459"/>
            <a:ext cx="2018952" cy="1024516"/>
          </a:xfrm>
          <a:prstGeom prst="rect">
            <a:avLst/>
          </a:prstGeom>
        </p:spPr>
      </p:pic>
    </p:spTree>
    <p:extLst>
      <p:ext uri="{BB962C8B-B14F-4D97-AF65-F5344CB8AC3E}">
        <p14:creationId xmlns:p14="http://schemas.microsoft.com/office/powerpoint/2010/main" val="30316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Timeline example</a:t>
            </a:r>
            <a:endParaRPr lang="en-US" dirty="0"/>
          </a:p>
        </p:txBody>
      </p:sp>
      <p:sp>
        <p:nvSpPr>
          <p:cNvPr id="20" name="Rectangle 19">
            <a:extLst>
              <a:ext uri="{FF2B5EF4-FFF2-40B4-BE49-F238E27FC236}">
                <a16:creationId xmlns:a16="http://schemas.microsoft.com/office/drawing/2014/main" id="{6921B1C7-3814-45ED-960C-823E32F3CC10}"/>
              </a:ext>
            </a:extLst>
          </p:cNvPr>
          <p:cNvSpPr/>
          <p:nvPr userDrawn="1"/>
        </p:nvSpPr>
        <p:spPr bwMode="auto">
          <a:xfrm>
            <a:off x="5159154" y="2402819"/>
            <a:ext cx="1896444" cy="847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1" name="Isosceles Triangle 20">
            <a:extLst>
              <a:ext uri="{FF2B5EF4-FFF2-40B4-BE49-F238E27FC236}">
                <a16:creationId xmlns:a16="http://schemas.microsoft.com/office/drawing/2014/main" id="{367A4767-8943-4508-9744-B01D96AD64C0}"/>
              </a:ext>
            </a:extLst>
          </p:cNvPr>
          <p:cNvSpPr/>
          <p:nvPr userDrawn="1"/>
        </p:nvSpPr>
        <p:spPr bwMode="auto">
          <a:xfrm flipV="1">
            <a:off x="5951669" y="3250678"/>
            <a:ext cx="311414" cy="16564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solidFill>
                <a:srgbClr val="008C72"/>
              </a:solidFill>
              <a:latin typeface="Segoe UI Semibold"/>
              <a:cs typeface="Segoe UI" pitchFamily="34" charset="0"/>
            </a:endParaRPr>
          </a:p>
        </p:txBody>
      </p:sp>
      <p:grpSp>
        <p:nvGrpSpPr>
          <p:cNvPr id="22" name="Group 21">
            <a:extLst>
              <a:ext uri="{FF2B5EF4-FFF2-40B4-BE49-F238E27FC236}">
                <a16:creationId xmlns:a16="http://schemas.microsoft.com/office/drawing/2014/main" id="{A4D6E4A7-0C7A-4AF0-96FB-9380379AFA8B}"/>
              </a:ext>
            </a:extLst>
          </p:cNvPr>
          <p:cNvGrpSpPr/>
          <p:nvPr userDrawn="1"/>
        </p:nvGrpSpPr>
        <p:grpSpPr>
          <a:xfrm>
            <a:off x="2058170" y="2402818"/>
            <a:ext cx="1896444" cy="1013502"/>
            <a:chOff x="2213064" y="2499296"/>
            <a:chExt cx="1973262" cy="1054405"/>
          </a:xfrm>
        </p:grpSpPr>
        <p:sp>
          <p:nvSpPr>
            <p:cNvPr id="23" name="Rectangle 22">
              <a:extLst>
                <a:ext uri="{FF2B5EF4-FFF2-40B4-BE49-F238E27FC236}">
                  <a16:creationId xmlns:a16="http://schemas.microsoft.com/office/drawing/2014/main" id="{DCFD5783-A15F-4A9E-B83B-A0ACAA459E67}"/>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ea typeface="Segoe UI" pitchFamily="34" charset="0"/>
                  <a:cs typeface="Segoe UI" pitchFamily="34" charset="0"/>
                </a:rPr>
                <a:t>Text</a:t>
              </a:r>
            </a:p>
          </p:txBody>
        </p:sp>
        <p:sp>
          <p:nvSpPr>
            <p:cNvPr id="24" name="Isosceles Triangle 23">
              <a:extLst>
                <a:ext uri="{FF2B5EF4-FFF2-40B4-BE49-F238E27FC236}">
                  <a16:creationId xmlns:a16="http://schemas.microsoft.com/office/drawing/2014/main" id="{6C414750-E110-45BA-B08A-4F852817B6CD}"/>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42B3681-6A2D-4249-9601-9AE70B86D195}"/>
              </a:ext>
            </a:extLst>
          </p:cNvPr>
          <p:cNvGrpSpPr/>
          <p:nvPr userDrawn="1"/>
        </p:nvGrpSpPr>
        <p:grpSpPr>
          <a:xfrm flipH="1">
            <a:off x="9647000" y="2402818"/>
            <a:ext cx="1896444" cy="1013502"/>
            <a:chOff x="2213064" y="2499296"/>
            <a:chExt cx="1973262" cy="1054405"/>
          </a:xfrm>
          <a:solidFill>
            <a:schemeClr val="tx1"/>
          </a:solidFill>
        </p:grpSpPr>
        <p:sp>
          <p:nvSpPr>
            <p:cNvPr id="26" name="Rectangle 25">
              <a:extLst>
                <a:ext uri="{FF2B5EF4-FFF2-40B4-BE49-F238E27FC236}">
                  <a16:creationId xmlns:a16="http://schemas.microsoft.com/office/drawing/2014/main" id="{752AAF37-2F11-49E6-87A3-4A20D2BA262D}"/>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7" name="Isosceles Triangle 26">
              <a:extLst>
                <a:ext uri="{FF2B5EF4-FFF2-40B4-BE49-F238E27FC236}">
                  <a16:creationId xmlns:a16="http://schemas.microsoft.com/office/drawing/2014/main" id="{D8E20288-A09C-4C8B-B85E-35064B810876}"/>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28" name="Group 27">
            <a:extLst>
              <a:ext uri="{FF2B5EF4-FFF2-40B4-BE49-F238E27FC236}">
                <a16:creationId xmlns:a16="http://schemas.microsoft.com/office/drawing/2014/main" id="{01DBD03B-055B-4A42-997B-E26408A68643}"/>
              </a:ext>
            </a:extLst>
          </p:cNvPr>
          <p:cNvGrpSpPr/>
          <p:nvPr userDrawn="1"/>
        </p:nvGrpSpPr>
        <p:grpSpPr>
          <a:xfrm>
            <a:off x="447032" y="3876608"/>
            <a:ext cx="1884238" cy="1013502"/>
            <a:chOff x="2219032" y="2326970"/>
            <a:chExt cx="1960562" cy="1054405"/>
          </a:xfrm>
          <a:solidFill>
            <a:schemeClr val="accent1"/>
          </a:solidFill>
        </p:grpSpPr>
        <p:sp>
          <p:nvSpPr>
            <p:cNvPr id="29" name="Rectangle 28">
              <a:extLst>
                <a:ext uri="{FF2B5EF4-FFF2-40B4-BE49-F238E27FC236}">
                  <a16:creationId xmlns:a16="http://schemas.microsoft.com/office/drawing/2014/main" id="{FE2E7B19-F01A-4222-BBE4-F4E3661FCE2C}"/>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solidFill>
                    <a:srgbClr val="3C3C41"/>
                  </a:solidFill>
                  <a:latin typeface="Segoe UI Semibold"/>
                  <a:cs typeface="Segoe UI" pitchFamily="34" charset="0"/>
                </a:rPr>
                <a:t>Text</a:t>
              </a:r>
            </a:p>
          </p:txBody>
        </p:sp>
        <p:sp>
          <p:nvSpPr>
            <p:cNvPr id="30" name="Isosceles Triangle 29">
              <a:extLst>
                <a:ext uri="{FF2B5EF4-FFF2-40B4-BE49-F238E27FC236}">
                  <a16:creationId xmlns:a16="http://schemas.microsoft.com/office/drawing/2014/main" id="{6156D824-7A04-495E-B77F-B9A2ED19AEDD}"/>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1" name="Group 30">
            <a:extLst>
              <a:ext uri="{FF2B5EF4-FFF2-40B4-BE49-F238E27FC236}">
                <a16:creationId xmlns:a16="http://schemas.microsoft.com/office/drawing/2014/main" id="{1A8989D5-5E38-45DF-9A68-E8F3E9D8413E}"/>
              </a:ext>
            </a:extLst>
          </p:cNvPr>
          <p:cNvGrpSpPr/>
          <p:nvPr userDrawn="1"/>
        </p:nvGrpSpPr>
        <p:grpSpPr>
          <a:xfrm>
            <a:off x="2890722" y="3876608"/>
            <a:ext cx="1889974" cy="1013502"/>
            <a:chOff x="2213064" y="2326970"/>
            <a:chExt cx="1966530" cy="1054405"/>
          </a:xfrm>
          <a:solidFill>
            <a:schemeClr val="tx1"/>
          </a:solidFill>
        </p:grpSpPr>
        <p:sp>
          <p:nvSpPr>
            <p:cNvPr id="32" name="Rectangle 31">
              <a:extLst>
                <a:ext uri="{FF2B5EF4-FFF2-40B4-BE49-F238E27FC236}">
                  <a16:creationId xmlns:a16="http://schemas.microsoft.com/office/drawing/2014/main" id="{6C1A5DAF-2BEF-4CCA-9EF8-54166EFA9621}"/>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3" name="Isosceles Triangle 32">
              <a:extLst>
                <a:ext uri="{FF2B5EF4-FFF2-40B4-BE49-F238E27FC236}">
                  <a16:creationId xmlns:a16="http://schemas.microsoft.com/office/drawing/2014/main" id="{43E19614-08A5-449C-B760-40EF201543A3}"/>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4" name="Group 33">
            <a:extLst>
              <a:ext uri="{FF2B5EF4-FFF2-40B4-BE49-F238E27FC236}">
                <a16:creationId xmlns:a16="http://schemas.microsoft.com/office/drawing/2014/main" id="{D7AFAF95-89DC-4419-9740-4BC6FC5A3BC5}"/>
              </a:ext>
            </a:extLst>
          </p:cNvPr>
          <p:cNvGrpSpPr/>
          <p:nvPr userDrawn="1"/>
        </p:nvGrpSpPr>
        <p:grpSpPr>
          <a:xfrm flipH="1">
            <a:off x="8310007" y="3876608"/>
            <a:ext cx="1889974" cy="1013502"/>
            <a:chOff x="2213064" y="2326970"/>
            <a:chExt cx="1966530" cy="1054405"/>
          </a:xfrm>
        </p:grpSpPr>
        <p:sp>
          <p:nvSpPr>
            <p:cNvPr id="35" name="Rectangle 34">
              <a:extLst>
                <a:ext uri="{FF2B5EF4-FFF2-40B4-BE49-F238E27FC236}">
                  <a16:creationId xmlns:a16="http://schemas.microsoft.com/office/drawing/2014/main" id="{644436C1-BA24-47E4-9D03-432007ED7CDA}"/>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6" name="Isosceles Triangle 35">
              <a:extLst>
                <a:ext uri="{FF2B5EF4-FFF2-40B4-BE49-F238E27FC236}">
                  <a16:creationId xmlns:a16="http://schemas.microsoft.com/office/drawing/2014/main" id="{7E9963FA-AAE3-4FB1-8A68-D7FE4CFADD82}"/>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cxnSp>
        <p:nvCxnSpPr>
          <p:cNvPr id="37" name="Straight Connector 36">
            <a:extLst>
              <a:ext uri="{FF2B5EF4-FFF2-40B4-BE49-F238E27FC236}">
                <a16:creationId xmlns:a16="http://schemas.microsoft.com/office/drawing/2014/main" id="{5A56EE03-9DEB-4DA9-95B0-1E2478865032}"/>
              </a:ext>
            </a:extLst>
          </p:cNvPr>
          <p:cNvCxnSpPr>
            <a:cxnSpLocks/>
          </p:cNvCxnSpPr>
          <p:nvPr userDrawn="1"/>
        </p:nvCxnSpPr>
        <p:spPr>
          <a:xfrm>
            <a:off x="447031" y="3649938"/>
            <a:ext cx="1109641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F6C53-B46A-4A3A-A06F-C8227B3BEE47}"/>
              </a:ext>
            </a:extLst>
          </p:cNvPr>
          <p:cNvSpPr txBox="1"/>
          <p:nvPr userDrawn="1"/>
        </p:nvSpPr>
        <p:spPr>
          <a:xfrm>
            <a:off x="437634"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‘01</a:t>
            </a:r>
          </a:p>
        </p:txBody>
      </p:sp>
      <p:sp>
        <p:nvSpPr>
          <p:cNvPr id="39" name="TextBox 38">
            <a:extLst>
              <a:ext uri="{FF2B5EF4-FFF2-40B4-BE49-F238E27FC236}">
                <a16:creationId xmlns:a16="http://schemas.microsoft.com/office/drawing/2014/main" id="{128F58CA-31DA-47BC-AAD3-BA15BBBC83E9}"/>
              </a:ext>
            </a:extLst>
          </p:cNvPr>
          <p:cNvSpPr txBox="1"/>
          <p:nvPr userDrawn="1"/>
        </p:nvSpPr>
        <p:spPr>
          <a:xfrm>
            <a:off x="4218561"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‘02</a:t>
            </a:r>
          </a:p>
        </p:txBody>
      </p:sp>
      <p:sp>
        <p:nvSpPr>
          <p:cNvPr id="40" name="TextBox 39">
            <a:extLst>
              <a:ext uri="{FF2B5EF4-FFF2-40B4-BE49-F238E27FC236}">
                <a16:creationId xmlns:a16="http://schemas.microsoft.com/office/drawing/2014/main" id="{F4460B0A-140D-417C-BE52-F343948A2F37}"/>
              </a:ext>
            </a:extLst>
          </p:cNvPr>
          <p:cNvSpPr txBox="1"/>
          <p:nvPr userDrawn="1"/>
        </p:nvSpPr>
        <p:spPr>
          <a:xfrm>
            <a:off x="7979410"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‘03</a:t>
            </a:r>
          </a:p>
        </p:txBody>
      </p:sp>
    </p:spTree>
    <p:extLst>
      <p:ext uri="{BB962C8B-B14F-4D97-AF65-F5344CB8AC3E}">
        <p14:creationId xmlns:p14="http://schemas.microsoft.com/office/powerpoint/2010/main" val="29120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ext option 4">
    <p:bg>
      <p:bgPr>
        <a:solidFill>
          <a:srgbClr val="008272"/>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886193-22E1-4BE2-AAB8-0DD28FD1BFB5}"/>
              </a:ext>
            </a:extLst>
          </p:cNvPr>
          <p:cNvSpPr txBox="1"/>
          <p:nvPr userDrawn="1"/>
        </p:nvSpPr>
        <p:spPr>
          <a:xfrm>
            <a:off x="610775" y="2507831"/>
            <a:ext cx="5234094" cy="1324241"/>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Section</a:t>
            </a:r>
          </a:p>
          <a:p>
            <a:pPr defTabSz="896196">
              <a:lnSpc>
                <a:spcPts val="3039"/>
              </a:lnSpc>
              <a:defRPr/>
            </a:pPr>
            <a:endParaRPr lang="en-US" sz="5190" spc="-48">
              <a:ln w="3175">
                <a:noFill/>
              </a:ln>
              <a:solidFill>
                <a:srgbClr val="FFFFFF"/>
              </a:solidFill>
              <a:latin typeface="Segoe UI Semibold" panose="020B0702040204020203" pitchFamily="34" charset="0"/>
              <a:cs typeface="Segoe UI Semibold" panose="020B0702040204020203" pitchFamily="34" charset="0"/>
            </a:endParaRPr>
          </a:p>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Title.</a:t>
            </a:r>
          </a:p>
        </p:txBody>
      </p:sp>
      <p:pic>
        <p:nvPicPr>
          <p:cNvPr id="42" name="Picture 41">
            <a:extLst>
              <a:ext uri="{FF2B5EF4-FFF2-40B4-BE49-F238E27FC236}">
                <a16:creationId xmlns:a16="http://schemas.microsoft.com/office/drawing/2014/main" id="{9B3A53B6-DE71-422E-936E-7A0FDB972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9396" y="2203394"/>
            <a:ext cx="1406426" cy="1495619"/>
          </a:xfrm>
          <a:prstGeom prst="rect">
            <a:avLst/>
          </a:prstGeom>
        </p:spPr>
      </p:pic>
    </p:spTree>
    <p:extLst>
      <p:ext uri="{BB962C8B-B14F-4D97-AF65-F5344CB8AC3E}">
        <p14:creationId xmlns:p14="http://schemas.microsoft.com/office/powerpoint/2010/main" val="37708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Text option 4">
    <p:bg>
      <p:bgPr>
        <a:solidFill>
          <a:srgbClr val="00827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6449F-FBE6-49AB-BD94-F4E7E9CA1AD3}"/>
              </a:ext>
            </a:extLst>
          </p:cNvPr>
          <p:cNvSpPr txBox="1"/>
          <p:nvPr userDrawn="1"/>
        </p:nvSpPr>
        <p:spPr>
          <a:xfrm>
            <a:off x="610775" y="2507831"/>
            <a:ext cx="5234094" cy="535342"/>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Video</a:t>
            </a:r>
          </a:p>
        </p:txBody>
      </p:sp>
      <p:pic>
        <p:nvPicPr>
          <p:cNvPr id="5" name="Picture 4">
            <a:extLst>
              <a:ext uri="{FF2B5EF4-FFF2-40B4-BE49-F238E27FC236}">
                <a16:creationId xmlns:a16="http://schemas.microsoft.com/office/drawing/2014/main" id="{4326EE76-4B3B-463D-B7BF-22C7EAD58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25799" y="2075155"/>
            <a:ext cx="1204661" cy="1204832"/>
          </a:xfrm>
          <a:prstGeom prst="rect">
            <a:avLst/>
          </a:prstGeom>
        </p:spPr>
      </p:pic>
    </p:spTree>
    <p:extLst>
      <p:ext uri="{BB962C8B-B14F-4D97-AF65-F5344CB8AC3E}">
        <p14:creationId xmlns:p14="http://schemas.microsoft.com/office/powerpoint/2010/main" val="19553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Business </a:t>
            </a:r>
            <a:br>
              <a:rPr lang="en-US"/>
            </a:br>
            <a:r>
              <a:rPr lang="en-US"/>
              <a:t>Central.</a:t>
            </a:r>
            <a:br>
              <a:rPr lang="en-US"/>
            </a:br>
            <a:endParaRPr lang="en-US"/>
          </a:p>
        </p:txBody>
      </p:sp>
      <p:pic>
        <p:nvPicPr>
          <p:cNvPr id="9" name="Picture 8">
            <a:extLst>
              <a:ext uri="{FF2B5EF4-FFF2-40B4-BE49-F238E27FC236}">
                <a16:creationId xmlns:a16="http://schemas.microsoft.com/office/drawing/2014/main" id="{CE6D4A1E-1A9C-4D41-B39C-6D5CDC6D54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021" y="2333259"/>
            <a:ext cx="905405" cy="905532"/>
          </a:xfrm>
          <a:prstGeom prst="rect">
            <a:avLst/>
          </a:prstGeom>
        </p:spPr>
      </p:pic>
    </p:spTree>
    <p:extLst>
      <p:ext uri="{BB962C8B-B14F-4D97-AF65-F5344CB8AC3E}">
        <p14:creationId xmlns:p14="http://schemas.microsoft.com/office/powerpoint/2010/main" val="12705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Customer</a:t>
            </a:r>
            <a:br>
              <a:rPr lang="en-US"/>
            </a:br>
            <a:r>
              <a:rPr lang="en-US"/>
              <a:t>Service.</a:t>
            </a:r>
            <a:br>
              <a:rPr lang="en-US"/>
            </a:br>
            <a:endParaRPr lang="en-US"/>
          </a:p>
        </p:txBody>
      </p:sp>
      <p:pic>
        <p:nvPicPr>
          <p:cNvPr id="4" name="Picture 3">
            <a:extLst>
              <a:ext uri="{FF2B5EF4-FFF2-40B4-BE49-F238E27FC236}">
                <a16:creationId xmlns:a16="http://schemas.microsoft.com/office/drawing/2014/main" id="{1D4A81C5-666A-487B-81DE-30C830EBA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1645" y="2333260"/>
            <a:ext cx="683310" cy="931142"/>
          </a:xfrm>
          <a:prstGeom prst="rect">
            <a:avLst/>
          </a:prstGeom>
        </p:spPr>
      </p:pic>
    </p:spTree>
    <p:extLst>
      <p:ext uri="{BB962C8B-B14F-4D97-AF65-F5344CB8AC3E}">
        <p14:creationId xmlns:p14="http://schemas.microsoft.com/office/powerpoint/2010/main" val="229309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Field</a:t>
            </a:r>
            <a:br>
              <a:rPr lang="en-US"/>
            </a:br>
            <a:r>
              <a:rPr lang="en-US"/>
              <a:t>Service.</a:t>
            </a:r>
            <a:br>
              <a:rPr lang="en-US"/>
            </a:br>
            <a:endParaRPr lang="en-US"/>
          </a:p>
        </p:txBody>
      </p:sp>
      <p:pic>
        <p:nvPicPr>
          <p:cNvPr id="4" name="Picture 3">
            <a:extLst>
              <a:ext uri="{FF2B5EF4-FFF2-40B4-BE49-F238E27FC236}">
                <a16:creationId xmlns:a16="http://schemas.microsoft.com/office/drawing/2014/main" id="{7B2BC08F-991A-4AC0-A7C2-F6E7E12758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8771" y="2333260"/>
            <a:ext cx="1065525" cy="781494"/>
          </a:xfrm>
          <a:prstGeom prst="rect">
            <a:avLst/>
          </a:prstGeom>
        </p:spPr>
      </p:pic>
    </p:spTree>
    <p:extLst>
      <p:ext uri="{BB962C8B-B14F-4D97-AF65-F5344CB8AC3E}">
        <p14:creationId xmlns:p14="http://schemas.microsoft.com/office/powerpoint/2010/main" val="148631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Finance.</a:t>
            </a:r>
            <a:br>
              <a:rPr lang="en-US"/>
            </a:br>
            <a:endParaRPr lang="en-US"/>
          </a:p>
        </p:txBody>
      </p:sp>
      <p:pic>
        <p:nvPicPr>
          <p:cNvPr id="4" name="Picture 3">
            <a:extLst>
              <a:ext uri="{FF2B5EF4-FFF2-40B4-BE49-F238E27FC236}">
                <a16:creationId xmlns:a16="http://schemas.microsoft.com/office/drawing/2014/main" id="{FF367ABE-601E-49FC-B025-00DEDF70EA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6331" y="2333260"/>
            <a:ext cx="847966" cy="848086"/>
          </a:xfrm>
          <a:prstGeom prst="rect">
            <a:avLst/>
          </a:prstGeom>
        </p:spPr>
      </p:pic>
    </p:spTree>
    <p:extLst>
      <p:ext uri="{BB962C8B-B14F-4D97-AF65-F5344CB8AC3E}">
        <p14:creationId xmlns:p14="http://schemas.microsoft.com/office/powerpoint/2010/main" val="61246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Marketing.</a:t>
            </a:r>
            <a:br>
              <a:rPr lang="en-US"/>
            </a:br>
            <a:endParaRPr lang="en-US"/>
          </a:p>
        </p:txBody>
      </p:sp>
      <p:pic>
        <p:nvPicPr>
          <p:cNvPr id="4" name="Picture 3">
            <a:extLst>
              <a:ext uri="{FF2B5EF4-FFF2-40B4-BE49-F238E27FC236}">
                <a16:creationId xmlns:a16="http://schemas.microsoft.com/office/drawing/2014/main" id="{22BAF405-1BB2-4BF1-BAE3-E5973B0D9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411" y="2333260"/>
            <a:ext cx="1040885" cy="764301"/>
          </a:xfrm>
          <a:prstGeom prst="rect">
            <a:avLst/>
          </a:prstGeom>
        </p:spPr>
      </p:pic>
    </p:spTree>
    <p:extLst>
      <p:ext uri="{BB962C8B-B14F-4D97-AF65-F5344CB8AC3E}">
        <p14:creationId xmlns:p14="http://schemas.microsoft.com/office/powerpoint/2010/main" val="163673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Project.</a:t>
            </a:r>
            <a:br>
              <a:rPr lang="en-US"/>
            </a:br>
            <a:endParaRPr lang="en-US"/>
          </a:p>
        </p:txBody>
      </p:sp>
      <p:pic>
        <p:nvPicPr>
          <p:cNvPr id="4" name="Picture 3">
            <a:extLst>
              <a:ext uri="{FF2B5EF4-FFF2-40B4-BE49-F238E27FC236}">
                <a16:creationId xmlns:a16="http://schemas.microsoft.com/office/drawing/2014/main" id="{D9CDB200-6DC6-47C1-B9F5-2CA7E6F5B8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553" y="2333260"/>
            <a:ext cx="852147" cy="852268"/>
          </a:xfrm>
          <a:prstGeom prst="rect">
            <a:avLst/>
          </a:prstGeom>
        </p:spPr>
      </p:pic>
    </p:spTree>
    <p:extLst>
      <p:ext uri="{BB962C8B-B14F-4D97-AF65-F5344CB8AC3E}">
        <p14:creationId xmlns:p14="http://schemas.microsoft.com/office/powerpoint/2010/main" val="292452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6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Retail.</a:t>
            </a:r>
            <a:br>
              <a:rPr lang="en-US"/>
            </a:br>
            <a:endParaRPr lang="en-US"/>
          </a:p>
        </p:txBody>
      </p:sp>
      <p:pic>
        <p:nvPicPr>
          <p:cNvPr id="4" name="Picture 3">
            <a:extLst>
              <a:ext uri="{FF2B5EF4-FFF2-40B4-BE49-F238E27FC236}">
                <a16:creationId xmlns:a16="http://schemas.microsoft.com/office/drawing/2014/main" id="{504A2575-98FC-40A9-BAE4-3A41754CDF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932" y="2333260"/>
            <a:ext cx="807364" cy="864341"/>
          </a:xfrm>
          <a:prstGeom prst="rect">
            <a:avLst/>
          </a:prstGeom>
        </p:spPr>
      </p:pic>
    </p:spTree>
    <p:extLst>
      <p:ext uri="{BB962C8B-B14F-4D97-AF65-F5344CB8AC3E}">
        <p14:creationId xmlns:p14="http://schemas.microsoft.com/office/powerpoint/2010/main" val="59833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theme" Target="../theme/theme10.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theme" Target="../theme/theme1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image" Target="../media/image42.emf"/><Relationship Id="rId5" Type="http://schemas.openxmlformats.org/officeDocument/2006/relationships/slideLayout" Target="../slideLayouts/slideLayout230.xml"/><Relationship Id="rId10" Type="http://schemas.openxmlformats.org/officeDocument/2006/relationships/theme" Target="../theme/theme12.xml"/><Relationship Id="rId4" Type="http://schemas.openxmlformats.org/officeDocument/2006/relationships/slideLayout" Target="../slideLayouts/slideLayout229.xml"/><Relationship Id="rId9" Type="http://schemas.openxmlformats.org/officeDocument/2006/relationships/slideLayout" Target="../slideLayouts/slideLayout23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theme" Target="../theme/theme1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18.png"/><Relationship Id="rId4" Type="http://schemas.openxmlformats.org/officeDocument/2006/relationships/slideLayout" Target="../slideLayouts/slideLayout255.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theme" Target="../theme/theme15.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image" Target="../media/image1.emf"/><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4.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17.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image" Target="../media/image15.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4.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image" Target="../media/image18.png"/><Relationship Id="rId5" Type="http://schemas.openxmlformats.org/officeDocument/2006/relationships/slideLayout" Target="../slideLayouts/slideLayout73.xml"/><Relationship Id="rId10"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theme" Target="../theme/theme6.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8"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image" Target="../media/image1.emf"/><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theme" Target="../theme/theme7.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image" Target="../media/image4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42.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5405" r:id="rId9"/>
    <p:sldLayoutId id="2147485404" r:id="rId10"/>
    <p:sldLayoutId id="2147485406"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7" r:id="rId36"/>
    <p:sldLayoutId id="2147483770" r:id="rId37"/>
    <p:sldLayoutId id="2147483774" r:id="rId38"/>
    <p:sldLayoutId id="2147483775" r:id="rId39"/>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8678062"/>
      </p:ext>
    </p:extLst>
  </p:cSld>
  <p:clrMap bg1="lt1" tx1="dk1" bg2="lt2" tx2="dk2" accent1="accent1" accent2="accent2" accent3="accent3" accent4="accent4" accent5="accent5" accent6="accent6" hlink="hlink" folHlink="folHlink"/>
  <p:sldLayoutIdLst>
    <p:sldLayoutId id="2147485386" r:id="rId1"/>
    <p:sldLayoutId id="2147485387" r:id="rId2"/>
    <p:sldLayoutId id="2147485388" r:id="rId3"/>
    <p:sldLayoutId id="2147485389" r:id="rId4"/>
    <p:sldLayoutId id="2147485390" r:id="rId5"/>
    <p:sldLayoutId id="2147485391" r:id="rId6"/>
    <p:sldLayoutId id="2147485392" r:id="rId7"/>
    <p:sldLayoutId id="2147485393" r:id="rId8"/>
    <p:sldLayoutId id="2147485394" r:id="rId9"/>
    <p:sldLayoutId id="2147485397" r:id="rId10"/>
    <p:sldLayoutId id="2147485398" r:id="rId11"/>
    <p:sldLayoutId id="2147485399" r:id="rId12"/>
    <p:sldLayoutId id="2147485400" r:id="rId13"/>
    <p:sldLayoutId id="2147485401" r:id="rId14"/>
    <p:sldLayoutId id="2147485402" r:id="rId15"/>
    <p:sldLayoutId id="2147485403" r:id="rId16"/>
  </p:sldLayoutIdLst>
  <p:transition spd="slow">
    <p:push/>
  </p:transition>
  <p:hf sldNum="0" hdr="0" ftr="0" dt="0"/>
  <p:txStyles>
    <p:titleStyle>
      <a:lvl1pPr algn="l" defTabSz="1219070" rtl="0" eaLnBrk="1" latinLnBrk="0" hangingPunct="1">
        <a:lnSpc>
          <a:spcPct val="90000"/>
        </a:lnSpc>
        <a:spcBef>
          <a:spcPct val="0"/>
        </a:spcBef>
        <a:buNone/>
        <a:defRPr lang="en-US" sz="4800" b="0" kern="1200" cap="none" spc="-133" baseline="0" dirty="0" smtClean="0">
          <a:ln w="3175">
            <a:noFill/>
          </a:ln>
          <a:gradFill flip="none" rotWithShape="1">
            <a:gsLst>
              <a:gs pos="0">
                <a:schemeClr val="tx1"/>
              </a:gs>
              <a:gs pos="86000">
                <a:schemeClr val="tx1"/>
              </a:gs>
            </a:gsLst>
            <a:lin ang="5400000" scaled="0"/>
            <a:tileRect/>
          </a:gradFill>
          <a:effectLst/>
          <a:latin typeface="Segoe UI" panose="020B0502040204020203" pitchFamily="34" charset="0"/>
          <a:ea typeface="+mn-ea"/>
          <a:cs typeface="Segoe UI" panose="020B0502040204020203" pitchFamily="34"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6E53AF-8C58-4B0C-B88F-16B121E9B2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5FB84E6-45D2-485C-933C-E32316AF62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F31604-5751-4354-AFB3-E9255856A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C6E9CE-0C48-43D9-B34A-9AD8C3440C81}" type="datetimeFigureOut">
              <a:rPr lang="en-GB" smtClean="0"/>
              <a:t>09/12/2020</a:t>
            </a:fld>
            <a:endParaRPr lang="en-GB"/>
          </a:p>
        </p:txBody>
      </p:sp>
      <p:sp>
        <p:nvSpPr>
          <p:cNvPr id="5" name="Footer Placeholder 4">
            <a:extLst>
              <a:ext uri="{FF2B5EF4-FFF2-40B4-BE49-F238E27FC236}">
                <a16:creationId xmlns:a16="http://schemas.microsoft.com/office/drawing/2014/main" id="{9E760ECB-7862-4D9D-85D3-28C12E4A1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B98FB1-B7CD-4E48-B089-C6F0F870B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E1E74-0368-4DBA-91ED-5B29DE5EEF74}" type="slidenum">
              <a:rPr lang="en-GB" smtClean="0"/>
              <a:t>‹#›</a:t>
            </a:fld>
            <a:endParaRPr lang="en-GB"/>
          </a:p>
        </p:txBody>
      </p:sp>
    </p:spTree>
    <p:extLst>
      <p:ext uri="{BB962C8B-B14F-4D97-AF65-F5344CB8AC3E}">
        <p14:creationId xmlns:p14="http://schemas.microsoft.com/office/powerpoint/2010/main" val="701395875"/>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3" r:id="rId19"/>
    <p:sldLayoutId id="2147483684" r:id="rId20"/>
    <p:sldLayoutId id="2147483686" r:id="rId21"/>
    <p:sldLayoutId id="214748368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3221808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4205" r:id="rId4"/>
    <p:sldLayoutId id="2147483899" r:id="rId5"/>
    <p:sldLayoutId id="2147483900" r:id="rId6"/>
    <p:sldLayoutId id="2147484207" r:id="rId7"/>
    <p:sldLayoutId id="2147484193" r:id="rId8"/>
    <p:sldLayoutId id="2147483902" r:id="rId9"/>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279486"/>
      </p:ext>
    </p:extLst>
  </p:cSld>
  <p:clrMap bg1="lt1" tx1="dk1" bg2="lt2" tx2="dk2" accent1="accent1" accent2="accent2" accent3="accent3" accent4="accent4" accent5="accent5" accent6="accent6" hlink="hlink" folHlink="folHlink"/>
  <p:sldLayoutIdLst>
    <p:sldLayoutId id="2147484102" r:id="rId1"/>
    <p:sldLayoutId id="2147484248" r:id="rId2"/>
    <p:sldLayoutId id="2147484249" r:id="rId3"/>
    <p:sldLayoutId id="2147484250" r:id="rId4"/>
    <p:sldLayoutId id="2147484251" r:id="rId5"/>
    <p:sldLayoutId id="2147484254" r:id="rId6"/>
    <p:sldLayoutId id="2147484255" r:id="rId7"/>
    <p:sldLayoutId id="2147484259" r:id="rId8"/>
    <p:sldLayoutId id="2147486030" r:id="rId9"/>
    <p:sldLayoutId id="2147486031" r:id="rId10"/>
    <p:sldLayoutId id="2147486032" r:id="rId11"/>
    <p:sldLayoutId id="2147486033" r:id="rId12"/>
    <p:sldLayoutId id="2147486034" r:id="rId13"/>
    <p:sldLayoutId id="2147486035" r:id="rId14"/>
    <p:sldLayoutId id="2147486036" r:id="rId15"/>
    <p:sldLayoutId id="2147484272" r:id="rId16"/>
    <p:sldLayoutId id="2147484414" r:id="rId17"/>
  </p:sldLayoutIdLst>
  <p:txStyles>
    <p:titleStyle>
      <a:lvl1pPr algn="l" defTabSz="914400" rtl="0" eaLnBrk="1" latinLnBrk="0" hangingPunct="1">
        <a:lnSpc>
          <a:spcPct val="100000"/>
        </a:lnSpc>
        <a:spcBef>
          <a:spcPct val="0"/>
        </a:spcBef>
        <a:buNone/>
        <a:defRPr sz="32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b="249"/>
          <a:stretch/>
        </p:blipFill>
        <p:spPr>
          <a:xfrm>
            <a:off x="12293070"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336276315"/>
      </p:ext>
    </p:extLst>
  </p:cSld>
  <p:clrMap bg1="lt1" tx1="dk1" bg2="lt2" tx2="dk2" accent1="accent1" accent2="accent2" accent3="accent3" accent4="accent4" accent5="accent5" accent6="accent6" hlink="hlink" folHlink="folHlink"/>
  <p:sldLayoutIdLst>
    <p:sldLayoutId id="2147485987" r:id="rId1"/>
    <p:sldLayoutId id="2147485988" r:id="rId2"/>
    <p:sldLayoutId id="2147485989" r:id="rId3"/>
    <p:sldLayoutId id="2147485990" r:id="rId4"/>
    <p:sldLayoutId id="2147485991" r:id="rId5"/>
    <p:sldLayoutId id="2147485993" r:id="rId6"/>
    <p:sldLayoutId id="2147485994" r:id="rId7"/>
    <p:sldLayoutId id="2147485995" r:id="rId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344" rtl="0" eaLnBrk="1" latinLnBrk="0" hangingPunct="1">
        <a:lnSpc>
          <a:spcPct val="90000"/>
        </a:lnSpc>
        <a:spcBef>
          <a:spcPct val="0"/>
        </a:spcBef>
        <a:buNone/>
        <a:defRPr lang="en-US" sz="40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2"/>
              </a:gs>
              <a:gs pos="100000">
                <a:schemeClr val="tx2"/>
              </a:gs>
            </a:gsLst>
            <a:lin ang="5400000" scaled="1"/>
          </a:gra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a:defRPr/>
            </a:pPr>
            <a:r>
              <a:rPr lang="en-US">
                <a:solidFill>
                  <a:srgbClr val="FFFFFF">
                    <a:lumMod val="65000"/>
                  </a:srgbClr>
                </a:solidFill>
              </a:rPr>
              <a:t>© Microsoft Corporation                                                                                  								                      Dynamics 365 </a:t>
            </a:r>
          </a:p>
        </p:txBody>
      </p:sp>
    </p:spTree>
    <p:extLst>
      <p:ext uri="{BB962C8B-B14F-4D97-AF65-F5344CB8AC3E}">
        <p14:creationId xmlns:p14="http://schemas.microsoft.com/office/powerpoint/2010/main" val="3224916492"/>
      </p:ext>
    </p:extLst>
  </p:cSld>
  <p:clrMap bg1="lt1" tx1="dk1" bg2="lt2" tx2="dk2" accent1="accent1" accent2="accent2" accent3="accent3" accent4="accent4" accent5="accent5" accent6="accent6" hlink="hlink" folHlink="folHlink"/>
  <p:sldLayoutIdLst>
    <p:sldLayoutId id="2147485997" r:id="rId1"/>
    <p:sldLayoutId id="2147485998" r:id="rId2"/>
    <p:sldLayoutId id="2147485999" r:id="rId3"/>
    <p:sldLayoutId id="2147486000" r:id="rId4"/>
    <p:sldLayoutId id="2147486001" r:id="rId5"/>
    <p:sldLayoutId id="2147486002" r:id="rId6"/>
    <p:sldLayoutId id="2147486003" r:id="rId7"/>
    <p:sldLayoutId id="2147486004" r:id="rId8"/>
    <p:sldLayoutId id="2147486005" r:id="rId9"/>
    <p:sldLayoutId id="2147486006" r:id="rId10"/>
    <p:sldLayoutId id="2147486007" r:id="rId11"/>
    <p:sldLayoutId id="2147486008" r:id="rId12"/>
    <p:sldLayoutId id="2147486009" r:id="rId13"/>
    <p:sldLayoutId id="2147486010" r:id="rId14"/>
    <p:sldLayoutId id="2147486011" r:id="rId15"/>
    <p:sldLayoutId id="2147486012" r:id="rId16"/>
    <p:sldLayoutId id="2147486013" r:id="rId17"/>
    <p:sldLayoutId id="2147486014" r:id="rId18"/>
    <p:sldLayoutId id="2147486015" r:id="rId19"/>
    <p:sldLayoutId id="2147486016" r:id="rId20"/>
    <p:sldLayoutId id="2147486017" r:id="rId21"/>
    <p:sldLayoutId id="2147486018" r:id="rId22"/>
    <p:sldLayoutId id="2147486019" r:id="rId23"/>
    <p:sldLayoutId id="2147486020" r:id="rId24"/>
    <p:sldLayoutId id="2147486021" r:id="rId25"/>
    <p:sldLayoutId id="2147486022" r:id="rId26"/>
    <p:sldLayoutId id="2147486023" r:id="rId27"/>
    <p:sldLayoutId id="2147486024" r:id="rId28"/>
    <p:sldLayoutId id="2147486025" r:id="rId29"/>
    <p:sldLayoutId id="2147486026" r:id="rId30"/>
    <p:sldLayoutId id="2147486028" r:id="rId3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914344" rtl="0" eaLnBrk="1" latinLnBrk="0" hangingPunct="1">
        <a:lnSpc>
          <a:spcPct val="90000"/>
        </a:lnSpc>
        <a:spcBef>
          <a:spcPct val="0"/>
        </a:spcBef>
        <a:buNone/>
        <a:defRPr lang="en-US" sz="3137"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165150"/>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0121F-7F38-4211-BC4E-16B586DF7DA3}" type="datetimeFigureOut">
              <a:rPr lang="en-GB" smtClean="0"/>
              <a:t>09/12/2020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1F4C0-EE14-445F-BA37-3A39A55DFADC}" type="slidenum">
              <a:rPr lang="en-GB" smtClean="0"/>
              <a:t>‹#›</a:t>
            </a:fld>
            <a:endParaRPr lang="en-GB" dirty="0"/>
          </a:p>
        </p:txBody>
      </p:sp>
    </p:spTree>
    <p:extLst>
      <p:ext uri="{BB962C8B-B14F-4D97-AF65-F5344CB8AC3E}">
        <p14:creationId xmlns:p14="http://schemas.microsoft.com/office/powerpoint/2010/main" val="257673091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4" r:id="rId2"/>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12/9/2020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5441" r:id="rId3"/>
    <p:sldLayoutId id="2147485442" r:id="rId4"/>
    <p:sldLayoutId id="2147485443" r:id="rId5"/>
    <p:sldLayoutId id="2147485444" r:id="rId6"/>
    <p:sldLayoutId id="2147484252" r:id="rId7"/>
    <p:sldLayoutId id="2147484253" r:id="rId8"/>
    <p:sldLayoutId id="2147485445" r:id="rId9"/>
    <p:sldLayoutId id="2147485446" r:id="rId10"/>
    <p:sldLayoutId id="2147484256" r:id="rId11"/>
    <p:sldLayoutId id="2147484257" r:id="rId12"/>
    <p:sldLayoutId id="2147484258" r:id="rId13"/>
    <p:sldLayoutId id="2147485447"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38462806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7" r:id="rId7"/>
    <p:sldLayoutId id="2147483968" r:id="rId8"/>
    <p:sldLayoutId id="21474839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a:defRPr/>
            </a:pPr>
            <a:r>
              <a:rPr lang="en-US">
                <a:solidFill>
                  <a:srgbClr val="FFFFFF">
                    <a:lumMod val="65000"/>
                  </a:srgbClr>
                </a:solidFill>
              </a:rPr>
              <a:t>© Microsoft Corporation                                                                                  								                      Dynamics 365 </a:t>
            </a:r>
          </a:p>
        </p:txBody>
      </p:sp>
    </p:spTree>
    <p:extLst>
      <p:ext uri="{BB962C8B-B14F-4D97-AF65-F5344CB8AC3E}">
        <p14:creationId xmlns:p14="http://schemas.microsoft.com/office/powerpoint/2010/main" val="3124015234"/>
      </p:ext>
    </p:extLst>
  </p:cSld>
  <p:clrMap bg1="lt1" tx1="dk1" bg2="lt2" tx2="dk2" accent1="accent1" accent2="accent2" accent3="accent3" accent4="accent4" accent5="accent5" accent6="accent6" hlink="hlink" folHlink="folHlink"/>
  <p:sldLayoutIdLst>
    <p:sldLayoutId id="2147486029" r:id="rId1"/>
    <p:sldLayoutId id="2147484195" r:id="rId2"/>
    <p:sldLayoutId id="2147483905" r:id="rId3"/>
    <p:sldLayoutId id="2147484196" r:id="rId4"/>
    <p:sldLayoutId id="214748419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4198" r:id="rId30"/>
    <p:sldLayoutId id="2147485328" r:id="rId31"/>
    <p:sldLayoutId id="2147483932" r:id="rId32"/>
    <p:sldLayoutId id="214748536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137"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5408" r:id="rId1"/>
    <p:sldLayoutId id="2147485409" r:id="rId2"/>
    <p:sldLayoutId id="2147485410" r:id="rId3"/>
    <p:sldLayoutId id="2147485411" r:id="rId4"/>
    <p:sldLayoutId id="2147485412" r:id="rId5"/>
    <p:sldLayoutId id="2147485413" r:id="rId6"/>
    <p:sldLayoutId id="2147485414" r:id="rId7"/>
    <p:sldLayoutId id="2147485415" r:id="rId8"/>
    <p:sldLayoutId id="2147485416" r:id="rId9"/>
    <p:sldLayoutId id="2147485417" r:id="rId10"/>
    <p:sldLayoutId id="2147485418" r:id="rId11"/>
    <p:sldLayoutId id="2147485419" r:id="rId12"/>
    <p:sldLayoutId id="2147485420" r:id="rId13"/>
    <p:sldLayoutId id="2147485421" r:id="rId14"/>
    <p:sldLayoutId id="2147485422" r:id="rId15"/>
    <p:sldLayoutId id="2147485423" r:id="rId16"/>
    <p:sldLayoutId id="2147485424" r:id="rId17"/>
    <p:sldLayoutId id="2147485425" r:id="rId18"/>
    <p:sldLayoutId id="2147485426" r:id="rId19"/>
    <p:sldLayoutId id="2147485427" r:id="rId20"/>
    <p:sldLayoutId id="2147485428"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0" y="1866615"/>
            <a:ext cx="10943853" cy="116784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3556508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5329" r:id="rId26"/>
  </p:sldLayoutIdLst>
  <p:transition>
    <p:fade/>
  </p:transition>
  <p:txStyles>
    <p:titleStyle>
      <a:lvl1pPr algn="l" defTabSz="91436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D577B6C6-9BA5-441A-A196-A5365EA4BE21}"/>
              </a:ext>
            </a:extLst>
          </p:cNvPr>
          <p:cNvGrpSpPr/>
          <p:nvPr userDrawn="1"/>
        </p:nvGrpSpPr>
        <p:grpSpPr>
          <a:xfrm rot="5400000">
            <a:off x="10042168" y="2339070"/>
            <a:ext cx="5409049" cy="730911"/>
            <a:chOff x="3184538" y="0"/>
            <a:chExt cx="9389529" cy="1461567"/>
          </a:xfrm>
        </p:grpSpPr>
        <p:sp>
          <p:nvSpPr>
            <p:cNvPr id="15" name="Shape 4961">
              <a:extLst>
                <a:ext uri="{FF2B5EF4-FFF2-40B4-BE49-F238E27FC236}">
                  <a16:creationId xmlns:a16="http://schemas.microsoft.com/office/drawing/2014/main" id="{95D135AC-37A5-4A06-B3C9-193E182B0719}"/>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16" name="Shape 34744">
              <a:extLst>
                <a:ext uri="{FF2B5EF4-FFF2-40B4-BE49-F238E27FC236}">
                  <a16:creationId xmlns:a16="http://schemas.microsoft.com/office/drawing/2014/main" id="{817999BF-53B2-444A-99F4-117F1796CAA7}"/>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7" name="Shape 34745">
              <a:extLst>
                <a:ext uri="{FF2B5EF4-FFF2-40B4-BE49-F238E27FC236}">
                  <a16:creationId xmlns:a16="http://schemas.microsoft.com/office/drawing/2014/main" id="{E086CAE3-B457-4060-8697-670563A2ECA2}"/>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18" name="Shape 34746">
              <a:extLst>
                <a:ext uri="{FF2B5EF4-FFF2-40B4-BE49-F238E27FC236}">
                  <a16:creationId xmlns:a16="http://schemas.microsoft.com/office/drawing/2014/main" id="{01F8B444-6D61-450F-85CF-BE6DEA5AAFBF}"/>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9" name="Shape 34747">
              <a:extLst>
                <a:ext uri="{FF2B5EF4-FFF2-40B4-BE49-F238E27FC236}">
                  <a16:creationId xmlns:a16="http://schemas.microsoft.com/office/drawing/2014/main" id="{E2FB111C-9090-4B8B-9EB0-202D6A516F21}"/>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0" name="Shape 34748">
              <a:extLst>
                <a:ext uri="{FF2B5EF4-FFF2-40B4-BE49-F238E27FC236}">
                  <a16:creationId xmlns:a16="http://schemas.microsoft.com/office/drawing/2014/main" id="{91B50781-10EC-4E1F-B5E4-742837B1C53B}"/>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1" name="Shape 34749">
              <a:extLst>
                <a:ext uri="{FF2B5EF4-FFF2-40B4-BE49-F238E27FC236}">
                  <a16:creationId xmlns:a16="http://schemas.microsoft.com/office/drawing/2014/main" id="{CD8AD58D-282F-4F94-9FE6-43EBCAB22106}"/>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2" name="Shape 34750">
              <a:extLst>
                <a:ext uri="{FF2B5EF4-FFF2-40B4-BE49-F238E27FC236}">
                  <a16:creationId xmlns:a16="http://schemas.microsoft.com/office/drawing/2014/main" id="{1469AF9B-3707-4C95-99BC-141BEB17FC0D}"/>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23" name="Shape 34751">
              <a:extLst>
                <a:ext uri="{FF2B5EF4-FFF2-40B4-BE49-F238E27FC236}">
                  <a16:creationId xmlns:a16="http://schemas.microsoft.com/office/drawing/2014/main" id="{4AE90400-490F-44F5-8302-8F40D62FDC8E}"/>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4" name="Shape 34752">
              <a:extLst>
                <a:ext uri="{FF2B5EF4-FFF2-40B4-BE49-F238E27FC236}">
                  <a16:creationId xmlns:a16="http://schemas.microsoft.com/office/drawing/2014/main" id="{187386E8-4278-4410-BE4F-111D903393E4}"/>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5" name="Shape 34753">
              <a:extLst>
                <a:ext uri="{FF2B5EF4-FFF2-40B4-BE49-F238E27FC236}">
                  <a16:creationId xmlns:a16="http://schemas.microsoft.com/office/drawing/2014/main" id="{F94571AA-13E1-43F4-94CA-44AA2FA53D41}"/>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6" name="Shape 34754">
              <a:extLst>
                <a:ext uri="{FF2B5EF4-FFF2-40B4-BE49-F238E27FC236}">
                  <a16:creationId xmlns:a16="http://schemas.microsoft.com/office/drawing/2014/main" id="{0ECBE342-8882-44EF-9A00-D1134C80C7EA}"/>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7" name="Shape 4980">
              <a:extLst>
                <a:ext uri="{FF2B5EF4-FFF2-40B4-BE49-F238E27FC236}">
                  <a16:creationId xmlns:a16="http://schemas.microsoft.com/office/drawing/2014/main" id="{C970ED7D-1385-4A4C-A9D0-D3EED68A774F}"/>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8" name="Shape 34755">
              <a:extLst>
                <a:ext uri="{FF2B5EF4-FFF2-40B4-BE49-F238E27FC236}">
                  <a16:creationId xmlns:a16="http://schemas.microsoft.com/office/drawing/2014/main" id="{0C253C64-52F3-445E-B30C-1E024E7E144F}"/>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29" name="Shape 4982">
              <a:extLst>
                <a:ext uri="{FF2B5EF4-FFF2-40B4-BE49-F238E27FC236}">
                  <a16:creationId xmlns:a16="http://schemas.microsoft.com/office/drawing/2014/main" id="{15C3D0B7-CE60-422F-93CD-EA3506DA5C23}"/>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30" name="Table 29">
            <a:extLst>
              <a:ext uri="{FF2B5EF4-FFF2-40B4-BE49-F238E27FC236}">
                <a16:creationId xmlns:a16="http://schemas.microsoft.com/office/drawing/2014/main" id="{EC98CE5D-DD5B-411A-8495-D797E888254C}"/>
              </a:ext>
            </a:extLst>
          </p:cNvPr>
          <p:cNvGraphicFramePr>
            <a:graphicFrameLocks noGrp="1"/>
          </p:cNvGraphicFramePr>
          <p:nvPr userDrawn="1"/>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31" name="Table 30">
            <a:extLst>
              <a:ext uri="{FF2B5EF4-FFF2-40B4-BE49-F238E27FC236}">
                <a16:creationId xmlns:a16="http://schemas.microsoft.com/office/drawing/2014/main" id="{ECDE1102-7C20-46FB-B893-8097E5277781}"/>
              </a:ext>
            </a:extLst>
          </p:cNvPr>
          <p:cNvGraphicFramePr>
            <a:graphicFrameLocks noGrp="1"/>
          </p:cNvGraphicFramePr>
          <p:nvPr userDrawn="1"/>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spTree>
    <p:extLst>
      <p:ext uri="{BB962C8B-B14F-4D97-AF65-F5344CB8AC3E}">
        <p14:creationId xmlns:p14="http://schemas.microsoft.com/office/powerpoint/2010/main" val="2265614970"/>
      </p:ext>
    </p:extLst>
  </p:cSld>
  <p:clrMap bg1="lt1" tx1="dk1" bg2="lt2" tx2="dk2" accent1="accent1" accent2="accent2" accent3="accent3" accent4="accent4" accent5="accent5" accent6="accent6" hlink="hlink" folHlink="folHlink"/>
  <p:sldLayoutIdLst>
    <p:sldLayoutId id="2147485435" r:id="rId1"/>
    <p:sldLayoutId id="2147485436" r:id="rId2"/>
    <p:sldLayoutId id="2147485437" r:id="rId3"/>
    <p:sldLayoutId id="2147485438" r:id="rId4"/>
    <p:sldLayoutId id="2147485439" r:id="rId5"/>
    <p:sldLayoutId id="2147483901" r:id="rId6"/>
    <p:sldLayoutId id="2147485440" r:id="rId7"/>
    <p:sldLayoutId id="2147483903" r:id="rId8"/>
    <p:sldLayoutId id="2147483904" r:id="rId9"/>
    <p:sldLayoutId id="2147485366" r:id="rId10"/>
    <p:sldLayoutId id="2147483906" r:id="rId11"/>
    <p:sldLayoutId id="2147483907" r:id="rId12"/>
    <p:sldLayoutId id="2147485367" r:id="rId13"/>
    <p:sldLayoutId id="2147485368" r:id="rId14"/>
    <p:sldLayoutId id="2147485369" r:id="rId15"/>
    <p:sldLayoutId id="2147485370" r:id="rId16"/>
    <p:sldLayoutId id="2147485371" r:id="rId17"/>
    <p:sldLayoutId id="2147485372" r:id="rId18"/>
    <p:sldLayoutId id="2147485373" r:id="rId19"/>
    <p:sldLayoutId id="2147485374" r:id="rId20"/>
    <p:sldLayoutId id="2147485375" r:id="rId21"/>
    <p:sldLayoutId id="2147485376" r:id="rId22"/>
    <p:sldLayoutId id="2147485378" r:id="rId23"/>
    <p:sldLayoutId id="2147485379" r:id="rId24"/>
    <p:sldLayoutId id="2147485380" r:id="rId25"/>
    <p:sldLayoutId id="2147485381" r:id="rId26"/>
    <p:sldLayoutId id="2147485382" r:id="rId27"/>
    <p:sldLayoutId id="2147485383" r:id="rId28"/>
    <p:sldLayoutId id="2147485384" r:id="rId2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36.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8.xml"/></Relationships>
</file>

<file path=ppt/slides/_rels/slide1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316.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238.xml"/></Relationships>
</file>

<file path=ppt/slides/_rels/slide13.xml.rels><?xml version="1.0" encoding="UTF-8" standalone="yes"?>
<Relationships xmlns="http://schemas.openxmlformats.org/package/2006/relationships"><Relationship Id="rId3" Type="http://schemas.openxmlformats.org/officeDocument/2006/relationships/hyperlink" Target="https://cssdoitwell.wordpress.com/2013/12/" TargetMode="External"/><Relationship Id="rId2" Type="http://schemas.openxmlformats.org/officeDocument/2006/relationships/image" Target="../media/image1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318.xml"/><Relationship Id="rId5" Type="http://schemas.openxmlformats.org/officeDocument/2006/relationships/image" Target="../media/image119.jpeg"/><Relationship Id="rId4"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slideLayout" Target="../slideLayouts/slideLayout27.xml"/><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125.png"/><Relationship Id="rId5"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media/image120.jpg"/><Relationship Id="rId9" Type="http://schemas.openxmlformats.org/officeDocument/2006/relationships/image" Target="../media/image123.png"/><Relationship Id="rId14" Type="http://schemas.openxmlformats.org/officeDocument/2006/relationships/image" Target="../media/image128.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Layout" Target="../slideLayouts/slideLayout33.xml"/><Relationship Id="rId7" Type="http://schemas.openxmlformats.org/officeDocument/2006/relationships/image" Target="../media/image13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1.png"/><Relationship Id="rId5" Type="http://schemas.openxmlformats.org/officeDocument/2006/relationships/image" Target="../media/image130.png"/><Relationship Id="rId10" Type="http://schemas.openxmlformats.org/officeDocument/2006/relationships/image" Target="../media/image120.jpg"/><Relationship Id="rId4" Type="http://schemas.openxmlformats.org/officeDocument/2006/relationships/notesSlide" Target="../notesSlides/notesSlide11.xml"/><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23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g"/></Relationships>
</file>

<file path=ppt/slides/_rels/slide20.xml.rels><?xml version="1.0" encoding="UTF-8" standalone="yes"?>
<Relationships xmlns="http://schemas.openxmlformats.org/package/2006/relationships"><Relationship Id="rId3" Type="http://schemas.openxmlformats.org/officeDocument/2006/relationships/hyperlink" Target="http://www.flickr.com/photos/po1yester/8252007778/" TargetMode="External"/><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7.xml"/><Relationship Id="rId1" Type="http://schemas.openxmlformats.org/officeDocument/2006/relationships/tags" Target="../tags/tag3.xml"/><Relationship Id="rId6" Type="http://schemas.openxmlformats.org/officeDocument/2006/relationships/image" Target="../media/image140.png"/><Relationship Id="rId5" Type="http://schemas.openxmlformats.org/officeDocument/2006/relationships/image" Target="../media/image139.jpg"/><Relationship Id="rId4" Type="http://schemas.openxmlformats.org/officeDocument/2006/relationships/image" Target="../media/image138.png"/></Relationships>
</file>

<file path=ppt/slides/_rels/slide26.xml.rels><?xml version="1.0" encoding="UTF-8" standalone="yes"?>
<Relationships xmlns="http://schemas.openxmlformats.org/package/2006/relationships"><Relationship Id="rId3" Type="http://schemas.openxmlformats.org/officeDocument/2006/relationships/hyperlink" Target="http://dlux.ru/norad-ded-moroz-blagopoluchno-prizemlilsya-vblizi-severnogo-polyusa-i-otpravilsya-razdavat-podarki" TargetMode="External"/><Relationship Id="rId2" Type="http://schemas.openxmlformats.org/officeDocument/2006/relationships/image" Target="../media/image141.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5.xml"/><Relationship Id="rId1" Type="http://schemas.openxmlformats.org/officeDocument/2006/relationships/slideLayout" Target="../slideLayouts/slideLayout216.xml"/><Relationship Id="rId5" Type="http://schemas.openxmlformats.org/officeDocument/2006/relationships/image" Target="../media/image108.sv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44.png"/><Relationship Id="rId2" Type="http://schemas.openxmlformats.org/officeDocument/2006/relationships/slideLayout" Target="../slideLayouts/slideLayout27.xml"/><Relationship Id="rId1" Type="http://schemas.openxmlformats.org/officeDocument/2006/relationships/tags" Target="../tags/tag4.xml"/><Relationship Id="rId6" Type="http://schemas.openxmlformats.org/officeDocument/2006/relationships/image" Target="../media/image143.png"/><Relationship Id="rId5" Type="http://schemas.openxmlformats.org/officeDocument/2006/relationships/image" Target="../media/image140.png"/><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xml"/><Relationship Id="rId1" Type="http://schemas.openxmlformats.org/officeDocument/2006/relationships/slideLayout" Target="../slideLayouts/slideLayout209.xml"/><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44.png"/><Relationship Id="rId2" Type="http://schemas.openxmlformats.org/officeDocument/2006/relationships/slideLayout" Target="../slideLayouts/slideLayout27.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40.png"/><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210.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2.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20.xml"/><Relationship Id="rId1" Type="http://schemas.openxmlformats.org/officeDocument/2006/relationships/slideLayout" Target="../slideLayouts/slideLayout216.xml"/><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44.png"/><Relationship Id="rId2" Type="http://schemas.openxmlformats.org/officeDocument/2006/relationships/slideLayout" Target="../slideLayouts/slideLayout27.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40.png"/><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10.xml"/><Relationship Id="rId4" Type="http://schemas.openxmlformats.org/officeDocument/2006/relationships/image" Target="../media/image153.svg"/></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216.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44.png"/><Relationship Id="rId2" Type="http://schemas.openxmlformats.org/officeDocument/2006/relationships/slideLayout" Target="../slideLayouts/slideLayout27.xml"/><Relationship Id="rId1" Type="http://schemas.openxmlformats.org/officeDocument/2006/relationships/tags" Target="../tags/tag7.xml"/><Relationship Id="rId6" Type="http://schemas.openxmlformats.org/officeDocument/2006/relationships/image" Target="../media/image143.png"/><Relationship Id="rId5" Type="http://schemas.openxmlformats.org/officeDocument/2006/relationships/image" Target="../media/image140.png"/><Relationship Id="rId4" Type="http://schemas.openxmlformats.org/officeDocument/2006/relationships/image" Target="../media/image138.png"/></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210.xml"/><Relationship Id="rId4" Type="http://schemas.openxmlformats.org/officeDocument/2006/relationships/image" Target="../media/image156.svg"/></Relationships>
</file>

<file path=ppt/slides/_rels/slide38.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7.xml"/><Relationship Id="rId1" Type="http://schemas.openxmlformats.org/officeDocument/2006/relationships/tags" Target="../tags/tag8.xml"/><Relationship Id="rId6" Type="http://schemas.openxmlformats.org/officeDocument/2006/relationships/image" Target="../media/image140.png"/><Relationship Id="rId5" Type="http://schemas.openxmlformats.org/officeDocument/2006/relationships/image" Target="../media/image139.jpg"/><Relationship Id="rId4" Type="http://schemas.openxmlformats.org/officeDocument/2006/relationships/image" Target="../media/image1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316.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3" Type="http://schemas.openxmlformats.org/officeDocument/2006/relationships/hyperlink" Target="http://christmasstockimages.com/free/christmas-trees/slides/abstract_tree_lights.htm" TargetMode="External"/><Relationship Id="rId2" Type="http://schemas.openxmlformats.org/officeDocument/2006/relationships/image" Target="../media/image15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167555" TargetMode="External"/><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xml"/><Relationship Id="rId1" Type="http://schemas.openxmlformats.org/officeDocument/2006/relationships/slideLayout" Target="../slideLayouts/slideLayout237.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106.xml"/><Relationship Id="rId5" Type="http://schemas.openxmlformats.org/officeDocument/2006/relationships/image" Target="../media/image93.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xml"/><Relationship Id="rId1" Type="http://schemas.openxmlformats.org/officeDocument/2006/relationships/slideLayout" Target="../slideLayouts/slideLayout237.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Placeholder 2" descr="A person standing in front of a building&#10;&#10;Description automatically generated">
            <a:extLst>
              <a:ext uri="{FF2B5EF4-FFF2-40B4-BE49-F238E27FC236}">
                <a16:creationId xmlns:a16="http://schemas.microsoft.com/office/drawing/2014/main" id="{64E9D190-0CD2-4278-B4D7-EF2619F5832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31899" t="9093" r="15094" b="1577"/>
          <a:stretch/>
        </p:blipFill>
        <p:spPr>
          <a:xfrm>
            <a:off x="6096000" y="0"/>
            <a:ext cx="6096000" cy="6858000"/>
          </a:xfrm>
          <a:prstGeom prst="rect">
            <a:avLst/>
          </a:prstGeom>
        </p:spPr>
      </p:pic>
      <p:sp>
        <p:nvSpPr>
          <p:cNvPr id="6" name="Title 5">
            <a:extLst>
              <a:ext uri="{FF2B5EF4-FFF2-40B4-BE49-F238E27FC236}">
                <a16:creationId xmlns:a16="http://schemas.microsoft.com/office/drawing/2014/main" id="{88130891-DD85-4603-A831-46909695F40A}"/>
              </a:ext>
            </a:extLst>
          </p:cNvPr>
          <p:cNvSpPr>
            <a:spLocks noGrp="1"/>
          </p:cNvSpPr>
          <p:nvPr>
            <p:ph type="title" idx="4294967295"/>
          </p:nvPr>
        </p:nvSpPr>
        <p:spPr>
          <a:xfrm>
            <a:off x="425318" y="1775156"/>
            <a:ext cx="4203831" cy="2097190"/>
          </a:xfrm>
          <a:prstGeom prst="rect">
            <a:avLst/>
          </a:prstGeom>
        </p:spPr>
        <p:txBody>
          <a:bodyPr/>
          <a:lstStyle/>
          <a:p>
            <a:r>
              <a:rPr lang="en-US" sz="2800" dirty="0" err="1">
                <a:solidFill>
                  <a:schemeClr val="tx1">
                    <a:lumMod val="75000"/>
                    <a:lumOff val="25000"/>
                  </a:schemeClr>
                </a:solidFill>
              </a:rPr>
              <a:t>Hack@Speed</a:t>
            </a:r>
            <a:r>
              <a:rPr lang="en-US" sz="2800" dirty="0">
                <a:solidFill>
                  <a:schemeClr val="tx1">
                    <a:lumMod val="75000"/>
                    <a:lumOff val="25000"/>
                  </a:schemeClr>
                </a:solidFill>
              </a:rPr>
              <a:t> – A Heartfelt Christmas Story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7" name="Text Placeholder 6">
            <a:extLst>
              <a:ext uri="{FF2B5EF4-FFF2-40B4-BE49-F238E27FC236}">
                <a16:creationId xmlns:a16="http://schemas.microsoft.com/office/drawing/2014/main" id="{DFCEEEC1-DD4F-41C4-ADF8-0D5B9C19FF6F}"/>
              </a:ext>
            </a:extLst>
          </p:cNvPr>
          <p:cNvSpPr>
            <a:spLocks noGrp="1"/>
          </p:cNvSpPr>
          <p:nvPr>
            <p:ph type="body" sz="quarter" idx="4294967295"/>
          </p:nvPr>
        </p:nvSpPr>
        <p:spPr>
          <a:xfrm>
            <a:off x="464842" y="5109414"/>
            <a:ext cx="4400773" cy="1569660"/>
          </a:xfrm>
          <a:prstGeom prst="rect">
            <a:avLst/>
          </a:prstGeom>
        </p:spPr>
        <p:txBody>
          <a:bodyPr/>
          <a:lstStyle/>
          <a:p>
            <a:pPr marL="0" lvl="0" indent="0">
              <a:spcBef>
                <a:spcPts val="0"/>
              </a:spcBef>
              <a:buNone/>
            </a:pPr>
            <a:r>
              <a:rPr lang="en-US" sz="2000" dirty="0">
                <a:solidFill>
                  <a:srgbClr val="0070C0"/>
                </a:solidFill>
                <a:latin typeface="Segoe UI Semibold" panose="020B0702040204020203" pitchFamily="34" charset="0"/>
                <a:cs typeface="Segoe UI Semibold" panose="020B0702040204020203" pitchFamily="34" charset="0"/>
              </a:rPr>
              <a:t>Chris Huntingford</a:t>
            </a:r>
          </a:p>
          <a:p>
            <a:pPr marL="0" lvl="0" indent="0">
              <a:spcBef>
                <a:spcPts val="0"/>
              </a:spcBef>
              <a:buNone/>
            </a:pPr>
            <a:r>
              <a:rPr lang="en-US" sz="1400" dirty="0">
                <a:solidFill>
                  <a:srgbClr val="000000">
                    <a:lumMod val="75000"/>
                    <a:lumOff val="25000"/>
                  </a:srgbClr>
                </a:solidFill>
                <a:latin typeface="Segoe UI  "/>
              </a:rPr>
              <a:t>Sr. Technical Architect </a:t>
            </a:r>
          </a:p>
        </p:txBody>
      </p:sp>
      <p:pic>
        <p:nvPicPr>
          <p:cNvPr id="10" name="Picture 2">
            <a:extLst>
              <a:ext uri="{FF2B5EF4-FFF2-40B4-BE49-F238E27FC236}">
                <a16:creationId xmlns:a16="http://schemas.microsoft.com/office/drawing/2014/main" id="{CF351BAC-2084-410E-B4CD-3D6E0A534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86" y="150300"/>
            <a:ext cx="1976907" cy="387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C6082449-6DCA-49BC-BB49-62E72B575864}"/>
              </a:ext>
            </a:extLst>
          </p:cNvPr>
          <p:cNvSpPr txBox="1">
            <a:spLocks/>
          </p:cNvSpPr>
          <p:nvPr/>
        </p:nvSpPr>
        <p:spPr>
          <a:xfrm>
            <a:off x="464842" y="6110178"/>
            <a:ext cx="4314422" cy="597522"/>
          </a:xfrm>
          <a:prstGeom prst="rect">
            <a:avLst/>
          </a:prstGeom>
        </p:spPr>
        <p:txBody>
          <a:bodyPr>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December 2020</a:t>
            </a:r>
          </a:p>
        </p:txBody>
      </p:sp>
      <p:pic>
        <p:nvPicPr>
          <p:cNvPr id="4098" name="Picture 2" descr="Christmas Santa Claus Hat PNG Transparent Images | PNG All">
            <a:extLst>
              <a:ext uri="{FF2B5EF4-FFF2-40B4-BE49-F238E27FC236}">
                <a16:creationId xmlns:a16="http://schemas.microsoft.com/office/drawing/2014/main" id="{C5E24BAD-C933-44E6-8C4E-B96D7D4AF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2310" y="628622"/>
            <a:ext cx="998034" cy="9376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hristmas Santa Claus Hat PNG Transparent Images | PNG All">
            <a:extLst>
              <a:ext uri="{FF2B5EF4-FFF2-40B4-BE49-F238E27FC236}">
                <a16:creationId xmlns:a16="http://schemas.microsoft.com/office/drawing/2014/main" id="{CC5A61EC-36B7-413D-871F-6B7F66E15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609239" y="901460"/>
            <a:ext cx="978017" cy="93762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Free Santa Sleigh Silhouette Transparent, Download Free Clip Art, Free Clip  Art on Clipart Library">
            <a:extLst>
              <a:ext uri="{FF2B5EF4-FFF2-40B4-BE49-F238E27FC236}">
                <a16:creationId xmlns:a16="http://schemas.microsoft.com/office/drawing/2014/main" id="{D6680D39-0E60-427F-95D3-9786DC1123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70231"/>
            <a:ext cx="48768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ilverbear Membership">
            <a:extLst>
              <a:ext uri="{FF2B5EF4-FFF2-40B4-BE49-F238E27FC236}">
                <a16:creationId xmlns:a16="http://schemas.microsoft.com/office/drawing/2014/main" id="{D01EC689-F7BF-41CB-A74D-09F1F186ED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9263" y="-116251"/>
            <a:ext cx="1303903" cy="1303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559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24D370C-3ACE-4C02-BB29-AD8A2F1E3A94}"/>
              </a:ext>
            </a:extLst>
          </p:cNvPr>
          <p:cNvGrpSpPr/>
          <p:nvPr/>
        </p:nvGrpSpPr>
        <p:grpSpPr>
          <a:xfrm>
            <a:off x="647701" y="1499160"/>
            <a:ext cx="8256144" cy="1037512"/>
            <a:chOff x="647701" y="1499160"/>
            <a:chExt cx="8256144" cy="1037512"/>
          </a:xfrm>
        </p:grpSpPr>
        <p:sp>
          <p:nvSpPr>
            <p:cNvPr id="9" name="Rounded Rectangle 19">
              <a:extLst>
                <a:ext uri="{FF2B5EF4-FFF2-40B4-BE49-F238E27FC236}">
                  <a16:creationId xmlns:a16="http://schemas.microsoft.com/office/drawing/2014/main" id="{4F8B3153-16BC-4586-996A-659D2E6694A3}"/>
                </a:ext>
              </a:extLst>
            </p:cNvPr>
            <p:cNvSpPr/>
            <p:nvPr/>
          </p:nvSpPr>
          <p:spPr bwMode="auto">
            <a:xfrm>
              <a:off x="6788967" y="1634422"/>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525252"/>
                </a:solidFill>
                <a:effectLst/>
                <a:uLnTx/>
                <a:uFillTx/>
                <a:latin typeface="Segoe UI"/>
                <a:ea typeface="Segoe UI" pitchFamily="34" charset="0"/>
                <a:cs typeface="Segoe UI" pitchFamily="34" charset="0"/>
              </a:endParaRPr>
            </a:p>
          </p:txBody>
        </p:sp>
        <p:sp>
          <p:nvSpPr>
            <p:cNvPr id="10" name="Rounded Rectangle 20">
              <a:extLst>
                <a:ext uri="{FF2B5EF4-FFF2-40B4-BE49-F238E27FC236}">
                  <a16:creationId xmlns:a16="http://schemas.microsoft.com/office/drawing/2014/main" id="{01296B65-45AE-4C98-AAB6-243AC7F7602C}"/>
                </a:ext>
              </a:extLst>
            </p:cNvPr>
            <p:cNvSpPr/>
            <p:nvPr/>
          </p:nvSpPr>
          <p:spPr bwMode="auto">
            <a:xfrm>
              <a:off x="7227314" y="1634422"/>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1" name="Rounded Rectangle 21">
              <a:extLst>
                <a:ext uri="{FF2B5EF4-FFF2-40B4-BE49-F238E27FC236}">
                  <a16:creationId xmlns:a16="http://schemas.microsoft.com/office/drawing/2014/main" id="{D5EB3B10-8E7E-4772-BC50-4DE293FFB721}"/>
                </a:ext>
              </a:extLst>
            </p:cNvPr>
            <p:cNvSpPr/>
            <p:nvPr/>
          </p:nvSpPr>
          <p:spPr bwMode="auto">
            <a:xfrm>
              <a:off x="7665661" y="1634422"/>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2" name="Rounded Rectangle 22">
              <a:extLst>
                <a:ext uri="{FF2B5EF4-FFF2-40B4-BE49-F238E27FC236}">
                  <a16:creationId xmlns:a16="http://schemas.microsoft.com/office/drawing/2014/main" id="{C2CBEE8A-71C8-4F41-AC31-DDF85C9132A0}"/>
                </a:ext>
              </a:extLst>
            </p:cNvPr>
            <p:cNvSpPr/>
            <p:nvPr/>
          </p:nvSpPr>
          <p:spPr bwMode="auto">
            <a:xfrm>
              <a:off x="8104007" y="1634422"/>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3" name="Rounded Rectangle 23">
              <a:extLst>
                <a:ext uri="{FF2B5EF4-FFF2-40B4-BE49-F238E27FC236}">
                  <a16:creationId xmlns:a16="http://schemas.microsoft.com/office/drawing/2014/main" id="{C48C9988-FC15-496D-88D3-C69E1F3A4488}"/>
                </a:ext>
              </a:extLst>
            </p:cNvPr>
            <p:cNvSpPr/>
            <p:nvPr/>
          </p:nvSpPr>
          <p:spPr bwMode="auto">
            <a:xfrm>
              <a:off x="8542354" y="1634422"/>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4" name="Rounded Rectangle 35">
              <a:extLst>
                <a:ext uri="{FF2B5EF4-FFF2-40B4-BE49-F238E27FC236}">
                  <a16:creationId xmlns:a16="http://schemas.microsoft.com/office/drawing/2014/main" id="{E58F266B-91D7-4AEA-891F-D17122C0A118}"/>
                </a:ext>
              </a:extLst>
            </p:cNvPr>
            <p:cNvSpPr/>
            <p:nvPr/>
          </p:nvSpPr>
          <p:spPr bwMode="auto">
            <a:xfrm>
              <a:off x="6788967" y="2067569"/>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5" name="Rounded Rectangle 36">
              <a:extLst>
                <a:ext uri="{FF2B5EF4-FFF2-40B4-BE49-F238E27FC236}">
                  <a16:creationId xmlns:a16="http://schemas.microsoft.com/office/drawing/2014/main" id="{7812AD30-7152-4CBD-A900-15F9EDB34157}"/>
                </a:ext>
              </a:extLst>
            </p:cNvPr>
            <p:cNvSpPr/>
            <p:nvPr/>
          </p:nvSpPr>
          <p:spPr bwMode="auto">
            <a:xfrm>
              <a:off x="7227314" y="2067569"/>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6" name="Rounded Rectangle 37">
              <a:extLst>
                <a:ext uri="{FF2B5EF4-FFF2-40B4-BE49-F238E27FC236}">
                  <a16:creationId xmlns:a16="http://schemas.microsoft.com/office/drawing/2014/main" id="{DD1D3418-D2FA-4FD2-AD6F-FF43F981B454}"/>
                </a:ext>
              </a:extLst>
            </p:cNvPr>
            <p:cNvSpPr/>
            <p:nvPr/>
          </p:nvSpPr>
          <p:spPr bwMode="auto">
            <a:xfrm>
              <a:off x="7665661" y="2067569"/>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07F3DCD6-6870-4BFD-969C-3EC587CE29A2}"/>
                </a:ext>
              </a:extLst>
            </p:cNvPr>
            <p:cNvSpPr txBox="1"/>
            <p:nvPr/>
          </p:nvSpPr>
          <p:spPr>
            <a:xfrm>
              <a:off x="647701" y="1499160"/>
              <a:ext cx="5448299" cy="1037512"/>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i="0" u="none" strike="noStrike" kern="1200" cap="none" spc="0" normalizeH="0" baseline="0" noProof="0">
                  <a:ln>
                    <a:noFill/>
                  </a:ln>
                  <a:solidFill>
                    <a:srgbClr val="0070C0"/>
                  </a:solidFill>
                  <a:effectLst/>
                  <a:uLnTx/>
                  <a:uFillTx/>
                  <a:latin typeface="Segoe UI Semibold" panose="020B0702040204020203" pitchFamily="34" charset="0"/>
                  <a:cs typeface="Segoe UI Semibold" panose="020B0702040204020203" pitchFamily="34" charset="0"/>
                </a:rPr>
                <a:t>Off the shelf SaaS solutions </a:t>
              </a:r>
              <a:r>
                <a:rPr kumimoji="0" lang="en-US" sz="18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rPr>
                <a:t>are </a:t>
              </a:r>
              <a:r>
                <a:rPr lang="en-US">
                  <a:solidFill>
                    <a:srgbClr val="3C3C41"/>
                  </a:solidFill>
                  <a:latin typeface="Segoe UI" panose="020B0502040204020203" pitchFamily="34" charset="0"/>
                  <a:cs typeface="Segoe UI" panose="020B0502040204020203" pitchFamily="34" charset="0"/>
                </a:rPr>
                <a:t>a great starting point for out of the box use cases but lack the flexibility to solve other custom business needs.</a:t>
              </a:r>
              <a:endParaRPr kumimoji="0" lang="en-US" sz="32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endParaRPr>
            </a:p>
          </p:txBody>
        </p:sp>
        <p:sp>
          <p:nvSpPr>
            <p:cNvPr id="102" name="Rounded Rectangle 109">
              <a:extLst>
                <a:ext uri="{FF2B5EF4-FFF2-40B4-BE49-F238E27FC236}">
                  <a16:creationId xmlns:a16="http://schemas.microsoft.com/office/drawing/2014/main" id="{397E82D8-2149-4FD0-9AD8-96442E40FF24}"/>
                </a:ext>
              </a:extLst>
            </p:cNvPr>
            <p:cNvSpPr/>
            <p:nvPr/>
          </p:nvSpPr>
          <p:spPr bwMode="auto">
            <a:xfrm>
              <a:off x="8104007" y="2067569"/>
              <a:ext cx="361491" cy="361491"/>
            </a:xfrm>
            <a:prstGeom prst="roundRect">
              <a:avLst>
                <a:gd name="adj" fmla="val 0"/>
              </a:avLst>
            </a:prstGeom>
            <a:solidFill>
              <a:srgbClr val="0070C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525252"/>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F11F1C38-C472-42B4-8F92-1BBE3F387D62}"/>
              </a:ext>
            </a:extLst>
          </p:cNvPr>
          <p:cNvGrpSpPr/>
          <p:nvPr/>
        </p:nvGrpSpPr>
        <p:grpSpPr>
          <a:xfrm>
            <a:off x="647701" y="2829890"/>
            <a:ext cx="7379452" cy="1037512"/>
            <a:chOff x="647701" y="2829890"/>
            <a:chExt cx="7379452" cy="1037512"/>
          </a:xfrm>
        </p:grpSpPr>
        <p:sp>
          <p:nvSpPr>
            <p:cNvPr id="4" name="Rounded Rectangle 2">
              <a:extLst>
                <a:ext uri="{FF2B5EF4-FFF2-40B4-BE49-F238E27FC236}">
                  <a16:creationId xmlns:a16="http://schemas.microsoft.com/office/drawing/2014/main" id="{646ACF58-60F5-4586-AFBC-884740278689}"/>
                </a:ext>
              </a:extLst>
            </p:cNvPr>
            <p:cNvSpPr/>
            <p:nvPr/>
          </p:nvSpPr>
          <p:spPr bwMode="auto">
            <a:xfrm>
              <a:off x="6788967" y="2935957"/>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70C0"/>
                </a:solidFill>
                <a:effectLst/>
                <a:uLnTx/>
                <a:uFillTx/>
                <a:latin typeface="Segoe UI"/>
                <a:ea typeface="Segoe UI" pitchFamily="34" charset="0"/>
                <a:cs typeface="Segoe UI" pitchFamily="34" charset="0"/>
              </a:endParaRPr>
            </a:p>
          </p:txBody>
        </p:sp>
        <p:sp>
          <p:nvSpPr>
            <p:cNvPr id="5" name="Rounded Rectangle 3">
              <a:extLst>
                <a:ext uri="{FF2B5EF4-FFF2-40B4-BE49-F238E27FC236}">
                  <a16:creationId xmlns:a16="http://schemas.microsoft.com/office/drawing/2014/main" id="{51ECBABE-CB46-45CC-A325-78A63E07783A}"/>
                </a:ext>
              </a:extLst>
            </p:cNvPr>
            <p:cNvSpPr/>
            <p:nvPr/>
          </p:nvSpPr>
          <p:spPr bwMode="auto">
            <a:xfrm>
              <a:off x="7227314" y="2935957"/>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70C0"/>
                </a:solidFill>
                <a:effectLst/>
                <a:uLnTx/>
                <a:uFillTx/>
                <a:latin typeface="Segoe UI"/>
                <a:ea typeface="Segoe UI" pitchFamily="34" charset="0"/>
                <a:cs typeface="Segoe UI" pitchFamily="34" charset="0"/>
              </a:endParaRPr>
            </a:p>
          </p:txBody>
        </p:sp>
        <p:sp>
          <p:nvSpPr>
            <p:cNvPr id="6" name="Rounded Rectangle 4">
              <a:extLst>
                <a:ext uri="{FF2B5EF4-FFF2-40B4-BE49-F238E27FC236}">
                  <a16:creationId xmlns:a16="http://schemas.microsoft.com/office/drawing/2014/main" id="{CABEB87D-A71F-4827-84A6-E84520165725}"/>
                </a:ext>
              </a:extLst>
            </p:cNvPr>
            <p:cNvSpPr/>
            <p:nvPr/>
          </p:nvSpPr>
          <p:spPr bwMode="auto">
            <a:xfrm>
              <a:off x="7665662" y="2935957"/>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70C0"/>
                </a:solidFill>
                <a:effectLst/>
                <a:uLnTx/>
                <a:uFillTx/>
                <a:latin typeface="Segoe UI"/>
                <a:ea typeface="Segoe UI" pitchFamily="34" charset="0"/>
                <a:cs typeface="Segoe UI" pitchFamily="34" charset="0"/>
              </a:endParaRPr>
            </a:p>
          </p:txBody>
        </p:sp>
        <p:sp>
          <p:nvSpPr>
            <p:cNvPr id="7" name="Rounded Rectangle 11">
              <a:extLst>
                <a:ext uri="{FF2B5EF4-FFF2-40B4-BE49-F238E27FC236}">
                  <a16:creationId xmlns:a16="http://schemas.microsoft.com/office/drawing/2014/main" id="{584EA61D-6B6D-48F1-8502-8FB8CC975E68}"/>
                </a:ext>
              </a:extLst>
            </p:cNvPr>
            <p:cNvSpPr/>
            <p:nvPr/>
          </p:nvSpPr>
          <p:spPr bwMode="auto">
            <a:xfrm>
              <a:off x="6788967" y="3370360"/>
              <a:ext cx="361491" cy="361491"/>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70C0"/>
                </a:soli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6EE905A7-F3EC-417D-9025-51F7B40E9804}"/>
                </a:ext>
              </a:extLst>
            </p:cNvPr>
            <p:cNvSpPr txBox="1"/>
            <p:nvPr/>
          </p:nvSpPr>
          <p:spPr>
            <a:xfrm>
              <a:off x="647701" y="2829890"/>
              <a:ext cx="5448299" cy="1037512"/>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i="0" u="none" strike="noStrike" kern="1200" cap="none" spc="0" normalizeH="0" baseline="0" noProof="0">
                  <a:ln>
                    <a:noFill/>
                  </a:ln>
                  <a:solidFill>
                    <a:srgbClr val="0070C0"/>
                  </a:solidFill>
                  <a:effectLst/>
                  <a:uLnTx/>
                  <a:uFillTx/>
                  <a:latin typeface="Segoe UI Semibold" panose="020B0702040204020203" pitchFamily="34" charset="0"/>
                  <a:cs typeface="Segoe UI Semibold" panose="020B0702040204020203" pitchFamily="34" charset="0"/>
                </a:rPr>
                <a:t>Custom development</a:t>
              </a:r>
              <a:r>
                <a:rPr kumimoji="0" lang="en-US" sz="1800" i="0" u="none" strike="noStrike" kern="1200" cap="none" spc="0" normalizeH="0" noProof="0">
                  <a:ln>
                    <a:noFill/>
                  </a:ln>
                  <a:solidFill>
                    <a:srgbClr val="0070C0"/>
                  </a:solidFill>
                  <a:effectLst/>
                  <a:uLnTx/>
                  <a:uFillTx/>
                  <a:latin typeface="Segoe UI Semibold" panose="020B0702040204020203" pitchFamily="34" charset="0"/>
                  <a:cs typeface="Segoe UI Semibold" panose="020B0702040204020203" pitchFamily="34" charset="0"/>
                </a:rPr>
                <a:t> </a:t>
              </a:r>
              <a:r>
                <a:rPr kumimoji="0" lang="en-US" sz="1800" i="0" u="none" strike="noStrike" kern="1200" cap="none" spc="0" normalizeH="0" noProof="0">
                  <a:ln>
                    <a:noFill/>
                  </a:ln>
                  <a:solidFill>
                    <a:srgbClr val="3C3C41"/>
                  </a:solidFill>
                  <a:effectLst/>
                  <a:uLnTx/>
                  <a:uFillTx/>
                  <a:latin typeface="Segoe UI" panose="020B0502040204020203" pitchFamily="34" charset="0"/>
                  <a:cs typeface="Segoe UI" panose="020B0502040204020203" pitchFamily="34" charset="0"/>
                </a:rPr>
                <a:t>is great to build very specific business solutions but usually takes longer and has limited upgradability.</a:t>
              </a:r>
              <a:endParaRPr kumimoji="0" lang="en-US" sz="32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endParaRPr>
            </a:p>
          </p:txBody>
        </p:sp>
      </p:grpSp>
      <p:grpSp>
        <p:nvGrpSpPr>
          <p:cNvPr id="47" name="Group 46">
            <a:extLst>
              <a:ext uri="{FF2B5EF4-FFF2-40B4-BE49-F238E27FC236}">
                <a16:creationId xmlns:a16="http://schemas.microsoft.com/office/drawing/2014/main" id="{16E15F53-216A-45BD-8F67-2F255C314664}"/>
              </a:ext>
            </a:extLst>
          </p:cNvPr>
          <p:cNvGrpSpPr/>
          <p:nvPr/>
        </p:nvGrpSpPr>
        <p:grpSpPr>
          <a:xfrm>
            <a:off x="647701" y="1200023"/>
            <a:ext cx="10896599" cy="5130001"/>
            <a:chOff x="647701" y="1200023"/>
            <a:chExt cx="10896599" cy="5130001"/>
          </a:xfrm>
        </p:grpSpPr>
        <p:grpSp>
          <p:nvGrpSpPr>
            <p:cNvPr id="213" name="Group 212">
              <a:extLst>
                <a:ext uri="{FF2B5EF4-FFF2-40B4-BE49-F238E27FC236}">
                  <a16:creationId xmlns:a16="http://schemas.microsoft.com/office/drawing/2014/main" id="{5C6A3488-F247-4FAC-975E-EC992D2EDBE7}"/>
                </a:ext>
              </a:extLst>
            </p:cNvPr>
            <p:cNvGrpSpPr/>
            <p:nvPr/>
          </p:nvGrpSpPr>
          <p:grpSpPr>
            <a:xfrm>
              <a:off x="6788967" y="1200023"/>
              <a:ext cx="4755333" cy="5130001"/>
              <a:chOff x="6405586" y="728363"/>
              <a:chExt cx="5469986" cy="5900961"/>
            </a:xfrm>
          </p:grpSpPr>
          <p:sp>
            <p:nvSpPr>
              <p:cNvPr id="8" name="Rounded Rectangle 12">
                <a:extLst>
                  <a:ext uri="{FF2B5EF4-FFF2-40B4-BE49-F238E27FC236}">
                    <a16:creationId xmlns:a16="http://schemas.microsoft.com/office/drawing/2014/main" id="{C87ABD43-36D7-4B16-ABBD-762B31605BC7}"/>
                  </a:ext>
                </a:extLst>
              </p:cNvPr>
              <p:cNvSpPr/>
              <p:nvPr/>
            </p:nvSpPr>
            <p:spPr bwMode="auto">
              <a:xfrm>
                <a:off x="6909810"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ounded Rectangle 5">
                <a:extLst>
                  <a:ext uri="{FF2B5EF4-FFF2-40B4-BE49-F238E27FC236}">
                    <a16:creationId xmlns:a16="http://schemas.microsoft.com/office/drawing/2014/main" id="{7AFAA66E-9470-4164-8AA6-675C48536706}"/>
                  </a:ext>
                </a:extLst>
              </p:cNvPr>
              <p:cNvSpPr/>
              <p:nvPr/>
            </p:nvSpPr>
            <p:spPr bwMode="auto">
              <a:xfrm>
                <a:off x="7918257"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ounded Rectangle 6">
                <a:extLst>
                  <a:ext uri="{FF2B5EF4-FFF2-40B4-BE49-F238E27FC236}">
                    <a16:creationId xmlns:a16="http://schemas.microsoft.com/office/drawing/2014/main" id="{07B60EFB-501E-469F-8324-8F548FBA8981}"/>
                  </a:ext>
                </a:extLst>
              </p:cNvPr>
              <p:cNvSpPr/>
              <p:nvPr/>
            </p:nvSpPr>
            <p:spPr bwMode="auto">
              <a:xfrm>
                <a:off x="8422480"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7">
                <a:extLst>
                  <a:ext uri="{FF2B5EF4-FFF2-40B4-BE49-F238E27FC236}">
                    <a16:creationId xmlns:a16="http://schemas.microsoft.com/office/drawing/2014/main" id="{6AA41299-7DE3-421A-AA74-A2973F86FD5D}"/>
                  </a:ext>
                </a:extLst>
              </p:cNvPr>
              <p:cNvSpPr/>
              <p:nvPr/>
            </p:nvSpPr>
            <p:spPr bwMode="auto">
              <a:xfrm>
                <a:off x="8926704"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8">
                <a:extLst>
                  <a:ext uri="{FF2B5EF4-FFF2-40B4-BE49-F238E27FC236}">
                    <a16:creationId xmlns:a16="http://schemas.microsoft.com/office/drawing/2014/main" id="{21B217C2-1DED-421A-B4CB-D3262FE5D4C5}"/>
                  </a:ext>
                </a:extLst>
              </p:cNvPr>
              <p:cNvSpPr/>
              <p:nvPr/>
            </p:nvSpPr>
            <p:spPr bwMode="auto">
              <a:xfrm>
                <a:off x="9430927"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9">
                <a:extLst>
                  <a:ext uri="{FF2B5EF4-FFF2-40B4-BE49-F238E27FC236}">
                    <a16:creationId xmlns:a16="http://schemas.microsoft.com/office/drawing/2014/main" id="{80CB72A9-F01D-488A-A35A-8262029DA1AE}"/>
                  </a:ext>
                </a:extLst>
              </p:cNvPr>
              <p:cNvSpPr/>
              <p:nvPr/>
            </p:nvSpPr>
            <p:spPr bwMode="auto">
              <a:xfrm>
                <a:off x="9939068"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3">
                <a:extLst>
                  <a:ext uri="{FF2B5EF4-FFF2-40B4-BE49-F238E27FC236}">
                    <a16:creationId xmlns:a16="http://schemas.microsoft.com/office/drawing/2014/main" id="{85857FB3-3E4A-4E4B-ACDA-A6F096CBFC24}"/>
                  </a:ext>
                </a:extLst>
              </p:cNvPr>
              <p:cNvSpPr/>
              <p:nvPr/>
            </p:nvSpPr>
            <p:spPr bwMode="auto">
              <a:xfrm>
                <a:off x="7414034"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4">
                <a:extLst>
                  <a:ext uri="{FF2B5EF4-FFF2-40B4-BE49-F238E27FC236}">
                    <a16:creationId xmlns:a16="http://schemas.microsoft.com/office/drawing/2014/main" id="{E05C5C49-BFB5-4314-8AD5-F33729A58FF3}"/>
                  </a:ext>
                </a:extLst>
              </p:cNvPr>
              <p:cNvSpPr/>
              <p:nvPr/>
            </p:nvSpPr>
            <p:spPr bwMode="auto">
              <a:xfrm>
                <a:off x="7918257"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15">
                <a:extLst>
                  <a:ext uri="{FF2B5EF4-FFF2-40B4-BE49-F238E27FC236}">
                    <a16:creationId xmlns:a16="http://schemas.microsoft.com/office/drawing/2014/main" id="{BFDBE11B-70D9-4AA4-9F6E-38F61BDA1B4B}"/>
                  </a:ext>
                </a:extLst>
              </p:cNvPr>
              <p:cNvSpPr/>
              <p:nvPr/>
            </p:nvSpPr>
            <p:spPr bwMode="auto">
              <a:xfrm>
                <a:off x="8422480"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16">
                <a:extLst>
                  <a:ext uri="{FF2B5EF4-FFF2-40B4-BE49-F238E27FC236}">
                    <a16:creationId xmlns:a16="http://schemas.microsoft.com/office/drawing/2014/main" id="{6CD9DF56-78BB-4A61-909B-FA8FA0C8F968}"/>
                  </a:ext>
                </a:extLst>
              </p:cNvPr>
              <p:cNvSpPr/>
              <p:nvPr/>
            </p:nvSpPr>
            <p:spPr bwMode="auto">
              <a:xfrm>
                <a:off x="8926704"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17">
                <a:extLst>
                  <a:ext uri="{FF2B5EF4-FFF2-40B4-BE49-F238E27FC236}">
                    <a16:creationId xmlns:a16="http://schemas.microsoft.com/office/drawing/2014/main" id="{7D74CD6E-9315-4A14-8FB2-1D6E135D3664}"/>
                  </a:ext>
                </a:extLst>
              </p:cNvPr>
              <p:cNvSpPr/>
              <p:nvPr/>
            </p:nvSpPr>
            <p:spPr bwMode="auto">
              <a:xfrm>
                <a:off x="9430927"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18">
                <a:extLst>
                  <a:ext uri="{FF2B5EF4-FFF2-40B4-BE49-F238E27FC236}">
                    <a16:creationId xmlns:a16="http://schemas.microsoft.com/office/drawing/2014/main" id="{F70E99D5-5B6A-4503-8676-5B0A49CF8EC0}"/>
                  </a:ext>
                </a:extLst>
              </p:cNvPr>
              <p:cNvSpPr/>
              <p:nvPr/>
            </p:nvSpPr>
            <p:spPr bwMode="auto">
              <a:xfrm>
                <a:off x="9939068"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24">
                <a:extLst>
                  <a:ext uri="{FF2B5EF4-FFF2-40B4-BE49-F238E27FC236}">
                    <a16:creationId xmlns:a16="http://schemas.microsoft.com/office/drawing/2014/main" id="{53588C1C-37A1-47B0-A7C1-3AE197614C67}"/>
                  </a:ext>
                </a:extLst>
              </p:cNvPr>
              <p:cNvSpPr/>
              <p:nvPr/>
            </p:nvSpPr>
            <p:spPr bwMode="auto">
              <a:xfrm>
                <a:off x="8926704"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25">
                <a:extLst>
                  <a:ext uri="{FF2B5EF4-FFF2-40B4-BE49-F238E27FC236}">
                    <a16:creationId xmlns:a16="http://schemas.microsoft.com/office/drawing/2014/main" id="{6C430608-E3AD-4984-9203-17BF972A595D}"/>
                  </a:ext>
                </a:extLst>
              </p:cNvPr>
              <p:cNvSpPr/>
              <p:nvPr/>
            </p:nvSpPr>
            <p:spPr bwMode="auto">
              <a:xfrm>
                <a:off x="9430927"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26">
                <a:extLst>
                  <a:ext uri="{FF2B5EF4-FFF2-40B4-BE49-F238E27FC236}">
                    <a16:creationId xmlns:a16="http://schemas.microsoft.com/office/drawing/2014/main" id="{5A8ED667-DC3D-459D-B19E-48B4EC2F58C6}"/>
                  </a:ext>
                </a:extLst>
              </p:cNvPr>
              <p:cNvSpPr/>
              <p:nvPr/>
            </p:nvSpPr>
            <p:spPr bwMode="auto">
              <a:xfrm>
                <a:off x="9939068"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ounded Rectangle 38">
                <a:extLst>
                  <a:ext uri="{FF2B5EF4-FFF2-40B4-BE49-F238E27FC236}">
                    <a16:creationId xmlns:a16="http://schemas.microsoft.com/office/drawing/2014/main" id="{C373CCDE-38D9-4C7D-BB13-B053279AB357}"/>
                  </a:ext>
                </a:extLst>
              </p:cNvPr>
              <p:cNvSpPr/>
              <p:nvPr/>
            </p:nvSpPr>
            <p:spPr bwMode="auto">
              <a:xfrm>
                <a:off x="7918257"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ounded Rectangle 39">
                <a:extLst>
                  <a:ext uri="{FF2B5EF4-FFF2-40B4-BE49-F238E27FC236}">
                    <a16:creationId xmlns:a16="http://schemas.microsoft.com/office/drawing/2014/main" id="{69CDC415-BF34-4521-A63B-09BB9AF67270}"/>
                  </a:ext>
                </a:extLst>
              </p:cNvPr>
              <p:cNvSpPr/>
              <p:nvPr/>
            </p:nvSpPr>
            <p:spPr bwMode="auto">
              <a:xfrm>
                <a:off x="8422480"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ounded Rectangle 40">
                <a:extLst>
                  <a:ext uri="{FF2B5EF4-FFF2-40B4-BE49-F238E27FC236}">
                    <a16:creationId xmlns:a16="http://schemas.microsoft.com/office/drawing/2014/main" id="{21212A67-8C17-4E7B-A417-541F31D2A510}"/>
                  </a:ext>
                </a:extLst>
              </p:cNvPr>
              <p:cNvSpPr/>
              <p:nvPr/>
            </p:nvSpPr>
            <p:spPr bwMode="auto">
              <a:xfrm>
                <a:off x="8926704"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ounded Rectangle 41">
                <a:extLst>
                  <a:ext uri="{FF2B5EF4-FFF2-40B4-BE49-F238E27FC236}">
                    <a16:creationId xmlns:a16="http://schemas.microsoft.com/office/drawing/2014/main" id="{CBB80405-DD08-4CCF-B5BC-907437060E54}"/>
                  </a:ext>
                </a:extLst>
              </p:cNvPr>
              <p:cNvSpPr/>
              <p:nvPr/>
            </p:nvSpPr>
            <p:spPr bwMode="auto">
              <a:xfrm>
                <a:off x="9430927"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ounded Rectangle 42">
                <a:extLst>
                  <a:ext uri="{FF2B5EF4-FFF2-40B4-BE49-F238E27FC236}">
                    <a16:creationId xmlns:a16="http://schemas.microsoft.com/office/drawing/2014/main" id="{13283D34-7918-4AFF-B649-DA1D5079519C}"/>
                  </a:ext>
                </a:extLst>
              </p:cNvPr>
              <p:cNvSpPr/>
              <p:nvPr/>
            </p:nvSpPr>
            <p:spPr bwMode="auto">
              <a:xfrm>
                <a:off x="9939068"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43">
                <a:extLst>
                  <a:ext uri="{FF2B5EF4-FFF2-40B4-BE49-F238E27FC236}">
                    <a16:creationId xmlns:a16="http://schemas.microsoft.com/office/drawing/2014/main" id="{35402E6A-E04B-4C2F-A108-DA7E7FAC723E}"/>
                  </a:ext>
                </a:extLst>
              </p:cNvPr>
              <p:cNvSpPr/>
              <p:nvPr/>
            </p:nvSpPr>
            <p:spPr bwMode="auto">
              <a:xfrm>
                <a:off x="6405586"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44">
                <a:extLst>
                  <a:ext uri="{FF2B5EF4-FFF2-40B4-BE49-F238E27FC236}">
                    <a16:creationId xmlns:a16="http://schemas.microsoft.com/office/drawing/2014/main" id="{C86E8FB9-2746-4FCA-A67B-D1E674449456}"/>
                  </a:ext>
                </a:extLst>
              </p:cNvPr>
              <p:cNvSpPr/>
              <p:nvPr/>
            </p:nvSpPr>
            <p:spPr bwMode="auto">
              <a:xfrm>
                <a:off x="6909810"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ounded Rectangle 45">
                <a:extLst>
                  <a:ext uri="{FF2B5EF4-FFF2-40B4-BE49-F238E27FC236}">
                    <a16:creationId xmlns:a16="http://schemas.microsoft.com/office/drawing/2014/main" id="{C6C41C28-54C9-46F5-B476-537E4DE535EF}"/>
                  </a:ext>
                </a:extLst>
              </p:cNvPr>
              <p:cNvSpPr/>
              <p:nvPr/>
            </p:nvSpPr>
            <p:spPr bwMode="auto">
              <a:xfrm>
                <a:off x="7414034"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ounded Rectangle 46">
                <a:extLst>
                  <a:ext uri="{FF2B5EF4-FFF2-40B4-BE49-F238E27FC236}">
                    <a16:creationId xmlns:a16="http://schemas.microsoft.com/office/drawing/2014/main" id="{91682F5C-2D80-446D-8E06-353F372DEDB4}"/>
                  </a:ext>
                </a:extLst>
              </p:cNvPr>
              <p:cNvSpPr/>
              <p:nvPr/>
            </p:nvSpPr>
            <p:spPr bwMode="auto">
              <a:xfrm>
                <a:off x="7918257"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47">
                <a:extLst>
                  <a:ext uri="{FF2B5EF4-FFF2-40B4-BE49-F238E27FC236}">
                    <a16:creationId xmlns:a16="http://schemas.microsoft.com/office/drawing/2014/main" id="{ADBE7226-D22A-443E-84D1-38D32C638C68}"/>
                  </a:ext>
                </a:extLst>
              </p:cNvPr>
              <p:cNvSpPr/>
              <p:nvPr/>
            </p:nvSpPr>
            <p:spPr bwMode="auto">
              <a:xfrm>
                <a:off x="8422480"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ounded Rectangle 48">
                <a:extLst>
                  <a:ext uri="{FF2B5EF4-FFF2-40B4-BE49-F238E27FC236}">
                    <a16:creationId xmlns:a16="http://schemas.microsoft.com/office/drawing/2014/main" id="{0BFE67B4-8918-4A5F-B013-4CD4F1F1AA4C}"/>
                  </a:ext>
                </a:extLst>
              </p:cNvPr>
              <p:cNvSpPr/>
              <p:nvPr/>
            </p:nvSpPr>
            <p:spPr bwMode="auto">
              <a:xfrm>
                <a:off x="8926704"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ounded Rectangle 49">
                <a:extLst>
                  <a:ext uri="{FF2B5EF4-FFF2-40B4-BE49-F238E27FC236}">
                    <a16:creationId xmlns:a16="http://schemas.microsoft.com/office/drawing/2014/main" id="{5C396029-856D-4B20-907F-01BE4B8A1974}"/>
                  </a:ext>
                </a:extLst>
              </p:cNvPr>
              <p:cNvSpPr/>
              <p:nvPr/>
            </p:nvSpPr>
            <p:spPr bwMode="auto">
              <a:xfrm>
                <a:off x="9430927"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ounded Rectangle 50">
                <a:extLst>
                  <a:ext uri="{FF2B5EF4-FFF2-40B4-BE49-F238E27FC236}">
                    <a16:creationId xmlns:a16="http://schemas.microsoft.com/office/drawing/2014/main" id="{DD6DCBE9-3772-466C-BFD9-F7D28226A7E6}"/>
                  </a:ext>
                </a:extLst>
              </p:cNvPr>
              <p:cNvSpPr/>
              <p:nvPr/>
            </p:nvSpPr>
            <p:spPr bwMode="auto">
              <a:xfrm>
                <a:off x="9939068"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ounded Rectangle 101">
                <a:extLst>
                  <a:ext uri="{FF2B5EF4-FFF2-40B4-BE49-F238E27FC236}">
                    <a16:creationId xmlns:a16="http://schemas.microsoft.com/office/drawing/2014/main" id="{CC782D74-F3F5-442A-A8B2-AF6E165BB24F}"/>
                  </a:ext>
                </a:extLst>
              </p:cNvPr>
              <p:cNvSpPr/>
              <p:nvPr/>
            </p:nvSpPr>
            <p:spPr bwMode="auto">
              <a:xfrm>
                <a:off x="6405586"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ounded Rectangle 102">
                <a:extLst>
                  <a:ext uri="{FF2B5EF4-FFF2-40B4-BE49-F238E27FC236}">
                    <a16:creationId xmlns:a16="http://schemas.microsoft.com/office/drawing/2014/main" id="{D55A3B03-AC39-4ED8-9478-58B8557AB68B}"/>
                  </a:ext>
                </a:extLst>
              </p:cNvPr>
              <p:cNvSpPr/>
              <p:nvPr/>
            </p:nvSpPr>
            <p:spPr bwMode="auto">
              <a:xfrm>
                <a:off x="6909810"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ounded Rectangle 103">
                <a:extLst>
                  <a:ext uri="{FF2B5EF4-FFF2-40B4-BE49-F238E27FC236}">
                    <a16:creationId xmlns:a16="http://schemas.microsoft.com/office/drawing/2014/main" id="{0DACF222-0D96-4B09-AFC9-E784533CDEEA}"/>
                  </a:ext>
                </a:extLst>
              </p:cNvPr>
              <p:cNvSpPr/>
              <p:nvPr/>
            </p:nvSpPr>
            <p:spPr bwMode="auto">
              <a:xfrm>
                <a:off x="7414034"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ounded Rectangle 104">
                <a:extLst>
                  <a:ext uri="{FF2B5EF4-FFF2-40B4-BE49-F238E27FC236}">
                    <a16:creationId xmlns:a16="http://schemas.microsoft.com/office/drawing/2014/main" id="{6B3EC385-4B5A-4D93-98B5-37C0E16F2120}"/>
                  </a:ext>
                </a:extLst>
              </p:cNvPr>
              <p:cNvSpPr/>
              <p:nvPr/>
            </p:nvSpPr>
            <p:spPr bwMode="auto">
              <a:xfrm>
                <a:off x="7918257"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ounded Rectangle 105">
                <a:extLst>
                  <a:ext uri="{FF2B5EF4-FFF2-40B4-BE49-F238E27FC236}">
                    <a16:creationId xmlns:a16="http://schemas.microsoft.com/office/drawing/2014/main" id="{73A9001C-60D8-461E-8AFB-5E86744F7D6B}"/>
                  </a:ext>
                </a:extLst>
              </p:cNvPr>
              <p:cNvSpPr/>
              <p:nvPr/>
            </p:nvSpPr>
            <p:spPr bwMode="auto">
              <a:xfrm>
                <a:off x="8422480"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ounded Rectangle 106">
                <a:extLst>
                  <a:ext uri="{FF2B5EF4-FFF2-40B4-BE49-F238E27FC236}">
                    <a16:creationId xmlns:a16="http://schemas.microsoft.com/office/drawing/2014/main" id="{2429714B-D6BA-4834-8D23-4DF6E84FE96B}"/>
                  </a:ext>
                </a:extLst>
              </p:cNvPr>
              <p:cNvSpPr/>
              <p:nvPr/>
            </p:nvSpPr>
            <p:spPr bwMode="auto">
              <a:xfrm>
                <a:off x="8926704"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ounded Rectangle 107">
                <a:extLst>
                  <a:ext uri="{FF2B5EF4-FFF2-40B4-BE49-F238E27FC236}">
                    <a16:creationId xmlns:a16="http://schemas.microsoft.com/office/drawing/2014/main" id="{86540883-7C45-416C-80AE-B040B668E85F}"/>
                  </a:ext>
                </a:extLst>
              </p:cNvPr>
              <p:cNvSpPr/>
              <p:nvPr/>
            </p:nvSpPr>
            <p:spPr bwMode="auto">
              <a:xfrm>
                <a:off x="9430927"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ounded Rectangle 108">
                <a:extLst>
                  <a:ext uri="{FF2B5EF4-FFF2-40B4-BE49-F238E27FC236}">
                    <a16:creationId xmlns:a16="http://schemas.microsoft.com/office/drawing/2014/main" id="{3A0CEE8C-25B4-422F-9442-ABC48C2FE48C}"/>
                  </a:ext>
                </a:extLst>
              </p:cNvPr>
              <p:cNvSpPr/>
              <p:nvPr/>
            </p:nvSpPr>
            <p:spPr bwMode="auto">
              <a:xfrm>
                <a:off x="9939068"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ounded Rectangle 110">
                <a:extLst>
                  <a:ext uri="{FF2B5EF4-FFF2-40B4-BE49-F238E27FC236}">
                    <a16:creationId xmlns:a16="http://schemas.microsoft.com/office/drawing/2014/main" id="{812DC8D7-4169-4BD8-835E-C43CE2AA32E6}"/>
                  </a:ext>
                </a:extLst>
              </p:cNvPr>
              <p:cNvSpPr/>
              <p:nvPr/>
            </p:nvSpPr>
            <p:spPr bwMode="auto">
              <a:xfrm>
                <a:off x="8422480"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ounded Rectangle 111">
                <a:extLst>
                  <a:ext uri="{FF2B5EF4-FFF2-40B4-BE49-F238E27FC236}">
                    <a16:creationId xmlns:a16="http://schemas.microsoft.com/office/drawing/2014/main" id="{F7A81DEE-80FB-49DF-BEFE-1BAF89B70EB0}"/>
                  </a:ext>
                </a:extLst>
              </p:cNvPr>
              <p:cNvSpPr/>
              <p:nvPr/>
            </p:nvSpPr>
            <p:spPr bwMode="auto">
              <a:xfrm>
                <a:off x="6405586"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ounded Rectangle 112">
                <a:extLst>
                  <a:ext uri="{FF2B5EF4-FFF2-40B4-BE49-F238E27FC236}">
                    <a16:creationId xmlns:a16="http://schemas.microsoft.com/office/drawing/2014/main" id="{95F79B96-C2F4-4552-BFBB-02847A36DF11}"/>
                  </a:ext>
                </a:extLst>
              </p:cNvPr>
              <p:cNvSpPr/>
              <p:nvPr/>
            </p:nvSpPr>
            <p:spPr bwMode="auto">
              <a:xfrm>
                <a:off x="6909810"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ounded Rectangle 113">
                <a:extLst>
                  <a:ext uri="{FF2B5EF4-FFF2-40B4-BE49-F238E27FC236}">
                    <a16:creationId xmlns:a16="http://schemas.microsoft.com/office/drawing/2014/main" id="{0500BB7F-B7ED-49DE-9E5F-491180F064D4}"/>
                  </a:ext>
                </a:extLst>
              </p:cNvPr>
              <p:cNvSpPr/>
              <p:nvPr/>
            </p:nvSpPr>
            <p:spPr bwMode="auto">
              <a:xfrm>
                <a:off x="7414034"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ounded Rectangle 114">
                <a:extLst>
                  <a:ext uri="{FF2B5EF4-FFF2-40B4-BE49-F238E27FC236}">
                    <a16:creationId xmlns:a16="http://schemas.microsoft.com/office/drawing/2014/main" id="{B2E41DB5-4EBA-4C0C-B7AF-5496D22D5D75}"/>
                  </a:ext>
                </a:extLst>
              </p:cNvPr>
              <p:cNvSpPr/>
              <p:nvPr/>
            </p:nvSpPr>
            <p:spPr bwMode="auto">
              <a:xfrm>
                <a:off x="8926704" y="122804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ounded Rectangle 115">
                <a:extLst>
                  <a:ext uri="{FF2B5EF4-FFF2-40B4-BE49-F238E27FC236}">
                    <a16:creationId xmlns:a16="http://schemas.microsoft.com/office/drawing/2014/main" id="{E8537BF9-F986-4E24-9EAC-0F3F53D6C92C}"/>
                  </a:ext>
                </a:extLst>
              </p:cNvPr>
              <p:cNvSpPr/>
              <p:nvPr/>
            </p:nvSpPr>
            <p:spPr bwMode="auto">
              <a:xfrm>
                <a:off x="9430927" y="122804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ounded Rectangle 116">
                <a:extLst>
                  <a:ext uri="{FF2B5EF4-FFF2-40B4-BE49-F238E27FC236}">
                    <a16:creationId xmlns:a16="http://schemas.microsoft.com/office/drawing/2014/main" id="{BD188B34-3515-4C53-A3DC-726040BCEC47}"/>
                  </a:ext>
                </a:extLst>
              </p:cNvPr>
              <p:cNvSpPr/>
              <p:nvPr/>
            </p:nvSpPr>
            <p:spPr bwMode="auto">
              <a:xfrm>
                <a:off x="9939068" y="122804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ounded Rectangle 117">
                <a:extLst>
                  <a:ext uri="{FF2B5EF4-FFF2-40B4-BE49-F238E27FC236}">
                    <a16:creationId xmlns:a16="http://schemas.microsoft.com/office/drawing/2014/main" id="{0FE2BC88-F78E-4AE9-8C0E-EB4B3EEF63C3}"/>
                  </a:ext>
                </a:extLst>
              </p:cNvPr>
              <p:cNvSpPr/>
              <p:nvPr/>
            </p:nvSpPr>
            <p:spPr bwMode="auto">
              <a:xfrm>
                <a:off x="10451307"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ounded Rectangle 118">
                <a:extLst>
                  <a:ext uri="{FF2B5EF4-FFF2-40B4-BE49-F238E27FC236}">
                    <a16:creationId xmlns:a16="http://schemas.microsoft.com/office/drawing/2014/main" id="{4691CF61-7D2B-407B-8A8F-174D5A0A8CA9}"/>
                  </a:ext>
                </a:extLst>
              </p:cNvPr>
              <p:cNvSpPr/>
              <p:nvPr/>
            </p:nvSpPr>
            <p:spPr bwMode="auto">
              <a:xfrm>
                <a:off x="10955531"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ounded Rectangle 119">
                <a:extLst>
                  <a:ext uri="{FF2B5EF4-FFF2-40B4-BE49-F238E27FC236}">
                    <a16:creationId xmlns:a16="http://schemas.microsoft.com/office/drawing/2014/main" id="{CF57C01E-7AF9-4F60-9627-6742F809EABD}"/>
                  </a:ext>
                </a:extLst>
              </p:cNvPr>
              <p:cNvSpPr/>
              <p:nvPr/>
            </p:nvSpPr>
            <p:spPr bwMode="auto">
              <a:xfrm>
                <a:off x="11459754" y="172628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ounded Rectangle 120">
                <a:extLst>
                  <a:ext uri="{FF2B5EF4-FFF2-40B4-BE49-F238E27FC236}">
                    <a16:creationId xmlns:a16="http://schemas.microsoft.com/office/drawing/2014/main" id="{6990D3A1-A936-4C13-9FB3-9E1A90147837}"/>
                  </a:ext>
                </a:extLst>
              </p:cNvPr>
              <p:cNvSpPr/>
              <p:nvPr/>
            </p:nvSpPr>
            <p:spPr bwMode="auto">
              <a:xfrm>
                <a:off x="10451307"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ounded Rectangle 121">
                <a:extLst>
                  <a:ext uri="{FF2B5EF4-FFF2-40B4-BE49-F238E27FC236}">
                    <a16:creationId xmlns:a16="http://schemas.microsoft.com/office/drawing/2014/main" id="{D448FC1B-F780-473D-A577-B3191A00DE5B}"/>
                  </a:ext>
                </a:extLst>
              </p:cNvPr>
              <p:cNvSpPr/>
              <p:nvPr/>
            </p:nvSpPr>
            <p:spPr bwMode="auto">
              <a:xfrm>
                <a:off x="10955531"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122">
                <a:extLst>
                  <a:ext uri="{FF2B5EF4-FFF2-40B4-BE49-F238E27FC236}">
                    <a16:creationId xmlns:a16="http://schemas.microsoft.com/office/drawing/2014/main" id="{89FF1DA6-2F61-424F-8AA8-075026B64703}"/>
                  </a:ext>
                </a:extLst>
              </p:cNvPr>
              <p:cNvSpPr/>
              <p:nvPr/>
            </p:nvSpPr>
            <p:spPr bwMode="auto">
              <a:xfrm>
                <a:off x="11459754" y="222839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ounded Rectangle 123">
                <a:extLst>
                  <a:ext uri="{FF2B5EF4-FFF2-40B4-BE49-F238E27FC236}">
                    <a16:creationId xmlns:a16="http://schemas.microsoft.com/office/drawing/2014/main" id="{1D496F07-9212-4AA4-B4F0-0DCDA2B6A36A}"/>
                  </a:ext>
                </a:extLst>
              </p:cNvPr>
              <p:cNvSpPr/>
              <p:nvPr/>
            </p:nvSpPr>
            <p:spPr bwMode="auto">
              <a:xfrm>
                <a:off x="10451307"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ounded Rectangle 124">
                <a:extLst>
                  <a:ext uri="{FF2B5EF4-FFF2-40B4-BE49-F238E27FC236}">
                    <a16:creationId xmlns:a16="http://schemas.microsoft.com/office/drawing/2014/main" id="{C1A2AB77-CE15-4A77-8EB6-E7CD4BFA3AD2}"/>
                  </a:ext>
                </a:extLst>
              </p:cNvPr>
              <p:cNvSpPr/>
              <p:nvPr/>
            </p:nvSpPr>
            <p:spPr bwMode="auto">
              <a:xfrm>
                <a:off x="10955531"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ounded Rectangle 125">
                <a:extLst>
                  <a:ext uri="{FF2B5EF4-FFF2-40B4-BE49-F238E27FC236}">
                    <a16:creationId xmlns:a16="http://schemas.microsoft.com/office/drawing/2014/main" id="{EF9DD83E-590C-4B25-B921-0DCA596C9498}"/>
                  </a:ext>
                </a:extLst>
              </p:cNvPr>
              <p:cNvSpPr/>
              <p:nvPr/>
            </p:nvSpPr>
            <p:spPr bwMode="auto">
              <a:xfrm>
                <a:off x="11459754" y="2725181"/>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ounded Rectangle 126">
                <a:extLst>
                  <a:ext uri="{FF2B5EF4-FFF2-40B4-BE49-F238E27FC236}">
                    <a16:creationId xmlns:a16="http://schemas.microsoft.com/office/drawing/2014/main" id="{3B40CE30-9D88-4869-8F5D-71830BE4986C}"/>
                  </a:ext>
                </a:extLst>
              </p:cNvPr>
              <p:cNvSpPr/>
              <p:nvPr/>
            </p:nvSpPr>
            <p:spPr bwMode="auto">
              <a:xfrm>
                <a:off x="10451307"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ounded Rectangle 127">
                <a:extLst>
                  <a:ext uri="{FF2B5EF4-FFF2-40B4-BE49-F238E27FC236}">
                    <a16:creationId xmlns:a16="http://schemas.microsoft.com/office/drawing/2014/main" id="{28B5F407-3495-4323-9B8B-71FA5D24B5AC}"/>
                  </a:ext>
                </a:extLst>
              </p:cNvPr>
              <p:cNvSpPr/>
              <p:nvPr/>
            </p:nvSpPr>
            <p:spPr bwMode="auto">
              <a:xfrm>
                <a:off x="10955531"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ounded Rectangle 128">
                <a:extLst>
                  <a:ext uri="{FF2B5EF4-FFF2-40B4-BE49-F238E27FC236}">
                    <a16:creationId xmlns:a16="http://schemas.microsoft.com/office/drawing/2014/main" id="{1A2BE6CF-C222-447B-9FB1-F3E797832D9C}"/>
                  </a:ext>
                </a:extLst>
              </p:cNvPr>
              <p:cNvSpPr/>
              <p:nvPr/>
            </p:nvSpPr>
            <p:spPr bwMode="auto">
              <a:xfrm>
                <a:off x="11459754" y="3224868"/>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ounded Rectangle 129">
                <a:extLst>
                  <a:ext uri="{FF2B5EF4-FFF2-40B4-BE49-F238E27FC236}">
                    <a16:creationId xmlns:a16="http://schemas.microsoft.com/office/drawing/2014/main" id="{17F24D28-EBDE-4FB6-8F86-D16B931F82FF}"/>
                  </a:ext>
                </a:extLst>
              </p:cNvPr>
              <p:cNvSpPr/>
              <p:nvPr/>
            </p:nvSpPr>
            <p:spPr bwMode="auto">
              <a:xfrm>
                <a:off x="10451307"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ounded Rectangle 130">
                <a:extLst>
                  <a:ext uri="{FF2B5EF4-FFF2-40B4-BE49-F238E27FC236}">
                    <a16:creationId xmlns:a16="http://schemas.microsoft.com/office/drawing/2014/main" id="{84E46324-091F-48D4-85E0-DE268EBCCDA2}"/>
                  </a:ext>
                </a:extLst>
              </p:cNvPr>
              <p:cNvSpPr/>
              <p:nvPr/>
            </p:nvSpPr>
            <p:spPr bwMode="auto">
              <a:xfrm>
                <a:off x="10955531"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ounded Rectangle 131">
                <a:extLst>
                  <a:ext uri="{FF2B5EF4-FFF2-40B4-BE49-F238E27FC236}">
                    <a16:creationId xmlns:a16="http://schemas.microsoft.com/office/drawing/2014/main" id="{C22FDC02-1495-4982-9EF7-9B3466BDBFE4}"/>
                  </a:ext>
                </a:extLst>
              </p:cNvPr>
              <p:cNvSpPr/>
              <p:nvPr/>
            </p:nvSpPr>
            <p:spPr bwMode="auto">
              <a:xfrm>
                <a:off x="11459754" y="3726495"/>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150">
                <a:extLst>
                  <a:ext uri="{FF2B5EF4-FFF2-40B4-BE49-F238E27FC236}">
                    <a16:creationId xmlns:a16="http://schemas.microsoft.com/office/drawing/2014/main" id="{00CDF190-5616-4E68-82AC-CFEDC21FBFF9}"/>
                  </a:ext>
                </a:extLst>
              </p:cNvPr>
              <p:cNvSpPr/>
              <p:nvPr/>
            </p:nvSpPr>
            <p:spPr bwMode="auto">
              <a:xfrm>
                <a:off x="10451307"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151">
                <a:extLst>
                  <a:ext uri="{FF2B5EF4-FFF2-40B4-BE49-F238E27FC236}">
                    <a16:creationId xmlns:a16="http://schemas.microsoft.com/office/drawing/2014/main" id="{E3801996-B7CD-4620-BEDB-27746C09C1DB}"/>
                  </a:ext>
                </a:extLst>
              </p:cNvPr>
              <p:cNvSpPr/>
              <p:nvPr/>
            </p:nvSpPr>
            <p:spPr bwMode="auto">
              <a:xfrm>
                <a:off x="10955531"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152">
                <a:extLst>
                  <a:ext uri="{FF2B5EF4-FFF2-40B4-BE49-F238E27FC236}">
                    <a16:creationId xmlns:a16="http://schemas.microsoft.com/office/drawing/2014/main" id="{0B526BC6-75EB-4E65-8F4C-318F69DD4AF3}"/>
                  </a:ext>
                </a:extLst>
              </p:cNvPr>
              <p:cNvSpPr/>
              <p:nvPr/>
            </p:nvSpPr>
            <p:spPr bwMode="auto">
              <a:xfrm>
                <a:off x="11459754" y="72836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153">
                <a:extLst>
                  <a:ext uri="{FF2B5EF4-FFF2-40B4-BE49-F238E27FC236}">
                    <a16:creationId xmlns:a16="http://schemas.microsoft.com/office/drawing/2014/main" id="{8C217314-6A57-4F1F-962A-161D6A278447}"/>
                  </a:ext>
                </a:extLst>
              </p:cNvPr>
              <p:cNvSpPr/>
              <p:nvPr/>
            </p:nvSpPr>
            <p:spPr bwMode="auto">
              <a:xfrm>
                <a:off x="10451307" y="122804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154">
                <a:extLst>
                  <a:ext uri="{FF2B5EF4-FFF2-40B4-BE49-F238E27FC236}">
                    <a16:creationId xmlns:a16="http://schemas.microsoft.com/office/drawing/2014/main" id="{5CA4D3DD-1AC2-4C4B-920D-AA6513AB40B7}"/>
                  </a:ext>
                </a:extLst>
              </p:cNvPr>
              <p:cNvSpPr/>
              <p:nvPr/>
            </p:nvSpPr>
            <p:spPr bwMode="auto">
              <a:xfrm>
                <a:off x="10955531" y="122804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155">
                <a:extLst>
                  <a:ext uri="{FF2B5EF4-FFF2-40B4-BE49-F238E27FC236}">
                    <a16:creationId xmlns:a16="http://schemas.microsoft.com/office/drawing/2014/main" id="{FFC0DCB9-0BB6-4BD4-97DA-B3610B32651E}"/>
                  </a:ext>
                </a:extLst>
              </p:cNvPr>
              <p:cNvSpPr/>
              <p:nvPr/>
            </p:nvSpPr>
            <p:spPr bwMode="auto">
              <a:xfrm>
                <a:off x="11459754" y="122804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43">
                <a:extLst>
                  <a:ext uri="{FF2B5EF4-FFF2-40B4-BE49-F238E27FC236}">
                    <a16:creationId xmlns:a16="http://schemas.microsoft.com/office/drawing/2014/main" id="{14854F10-F48D-464A-A55C-577ED4697BB5}"/>
                  </a:ext>
                </a:extLst>
              </p:cNvPr>
              <p:cNvSpPr/>
              <p:nvPr/>
            </p:nvSpPr>
            <p:spPr bwMode="auto">
              <a:xfrm>
                <a:off x="6405586"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44">
                <a:extLst>
                  <a:ext uri="{FF2B5EF4-FFF2-40B4-BE49-F238E27FC236}">
                    <a16:creationId xmlns:a16="http://schemas.microsoft.com/office/drawing/2014/main" id="{CD9D7773-DCE1-4E09-A06A-0A074B9CDA4C}"/>
                  </a:ext>
                </a:extLst>
              </p:cNvPr>
              <p:cNvSpPr/>
              <p:nvPr/>
            </p:nvSpPr>
            <p:spPr bwMode="auto">
              <a:xfrm>
                <a:off x="6909810"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ounded Rectangle 45">
                <a:extLst>
                  <a:ext uri="{FF2B5EF4-FFF2-40B4-BE49-F238E27FC236}">
                    <a16:creationId xmlns:a16="http://schemas.microsoft.com/office/drawing/2014/main" id="{5FF38835-D149-49DB-A4C1-3EF4A7556773}"/>
                  </a:ext>
                </a:extLst>
              </p:cNvPr>
              <p:cNvSpPr/>
              <p:nvPr/>
            </p:nvSpPr>
            <p:spPr bwMode="auto">
              <a:xfrm>
                <a:off x="7414034"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46">
                <a:extLst>
                  <a:ext uri="{FF2B5EF4-FFF2-40B4-BE49-F238E27FC236}">
                    <a16:creationId xmlns:a16="http://schemas.microsoft.com/office/drawing/2014/main" id="{86CB44FE-6BBA-4498-8642-A6CBCAB1D30C}"/>
                  </a:ext>
                </a:extLst>
              </p:cNvPr>
              <p:cNvSpPr/>
              <p:nvPr/>
            </p:nvSpPr>
            <p:spPr bwMode="auto">
              <a:xfrm>
                <a:off x="7918257"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47">
                <a:extLst>
                  <a:ext uri="{FF2B5EF4-FFF2-40B4-BE49-F238E27FC236}">
                    <a16:creationId xmlns:a16="http://schemas.microsoft.com/office/drawing/2014/main" id="{9C657FDF-0A0F-4948-B5F9-9773B444C591}"/>
                  </a:ext>
                </a:extLst>
              </p:cNvPr>
              <p:cNvSpPr/>
              <p:nvPr/>
            </p:nvSpPr>
            <p:spPr bwMode="auto">
              <a:xfrm>
                <a:off x="8422480"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48">
                <a:extLst>
                  <a:ext uri="{FF2B5EF4-FFF2-40B4-BE49-F238E27FC236}">
                    <a16:creationId xmlns:a16="http://schemas.microsoft.com/office/drawing/2014/main" id="{52B1860E-6CDC-44E3-A007-E9B46B703A93}"/>
                  </a:ext>
                </a:extLst>
              </p:cNvPr>
              <p:cNvSpPr/>
              <p:nvPr/>
            </p:nvSpPr>
            <p:spPr bwMode="auto">
              <a:xfrm>
                <a:off x="8926704"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49">
                <a:extLst>
                  <a:ext uri="{FF2B5EF4-FFF2-40B4-BE49-F238E27FC236}">
                    <a16:creationId xmlns:a16="http://schemas.microsoft.com/office/drawing/2014/main" id="{9FAB28A0-118B-4AE8-B2F9-6EDA9E9B7310}"/>
                  </a:ext>
                </a:extLst>
              </p:cNvPr>
              <p:cNvSpPr/>
              <p:nvPr/>
            </p:nvSpPr>
            <p:spPr bwMode="auto">
              <a:xfrm>
                <a:off x="9430927"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50">
                <a:extLst>
                  <a:ext uri="{FF2B5EF4-FFF2-40B4-BE49-F238E27FC236}">
                    <a16:creationId xmlns:a16="http://schemas.microsoft.com/office/drawing/2014/main" id="{FB054F15-D54D-4835-B396-60CC480471D8}"/>
                  </a:ext>
                </a:extLst>
              </p:cNvPr>
              <p:cNvSpPr/>
              <p:nvPr/>
            </p:nvSpPr>
            <p:spPr bwMode="auto">
              <a:xfrm>
                <a:off x="9939068"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29">
                <a:extLst>
                  <a:ext uri="{FF2B5EF4-FFF2-40B4-BE49-F238E27FC236}">
                    <a16:creationId xmlns:a16="http://schemas.microsoft.com/office/drawing/2014/main" id="{101BAA8D-524A-412B-BB76-8F8C8FFF4B6E}"/>
                  </a:ext>
                </a:extLst>
              </p:cNvPr>
              <p:cNvSpPr/>
              <p:nvPr/>
            </p:nvSpPr>
            <p:spPr bwMode="auto">
              <a:xfrm>
                <a:off x="10451307"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30">
                <a:extLst>
                  <a:ext uri="{FF2B5EF4-FFF2-40B4-BE49-F238E27FC236}">
                    <a16:creationId xmlns:a16="http://schemas.microsoft.com/office/drawing/2014/main" id="{9BB2794C-A159-4BCD-AAE4-CD0C8201368D}"/>
                  </a:ext>
                </a:extLst>
              </p:cNvPr>
              <p:cNvSpPr/>
              <p:nvPr/>
            </p:nvSpPr>
            <p:spPr bwMode="auto">
              <a:xfrm>
                <a:off x="10955531"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31">
                <a:extLst>
                  <a:ext uri="{FF2B5EF4-FFF2-40B4-BE49-F238E27FC236}">
                    <a16:creationId xmlns:a16="http://schemas.microsoft.com/office/drawing/2014/main" id="{CE2727D9-F91C-4051-8128-43A767270E61}"/>
                  </a:ext>
                </a:extLst>
              </p:cNvPr>
              <p:cNvSpPr/>
              <p:nvPr/>
            </p:nvSpPr>
            <p:spPr bwMode="auto">
              <a:xfrm>
                <a:off x="11459754" y="4228122"/>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43">
                <a:extLst>
                  <a:ext uri="{FF2B5EF4-FFF2-40B4-BE49-F238E27FC236}">
                    <a16:creationId xmlns:a16="http://schemas.microsoft.com/office/drawing/2014/main" id="{EE0ABAA7-D5DC-4493-AC1F-811365818778}"/>
                  </a:ext>
                </a:extLst>
              </p:cNvPr>
              <p:cNvSpPr/>
              <p:nvPr/>
            </p:nvSpPr>
            <p:spPr bwMode="auto">
              <a:xfrm>
                <a:off x="6405586"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44">
                <a:extLst>
                  <a:ext uri="{FF2B5EF4-FFF2-40B4-BE49-F238E27FC236}">
                    <a16:creationId xmlns:a16="http://schemas.microsoft.com/office/drawing/2014/main" id="{7811DF06-883C-4594-BAF0-470B112134F8}"/>
                  </a:ext>
                </a:extLst>
              </p:cNvPr>
              <p:cNvSpPr/>
              <p:nvPr/>
            </p:nvSpPr>
            <p:spPr bwMode="auto">
              <a:xfrm>
                <a:off x="6909810"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45">
                <a:extLst>
                  <a:ext uri="{FF2B5EF4-FFF2-40B4-BE49-F238E27FC236}">
                    <a16:creationId xmlns:a16="http://schemas.microsoft.com/office/drawing/2014/main" id="{66D64CF6-D89E-405B-9D4F-1B1635BDCCEF}"/>
                  </a:ext>
                </a:extLst>
              </p:cNvPr>
              <p:cNvSpPr/>
              <p:nvPr/>
            </p:nvSpPr>
            <p:spPr bwMode="auto">
              <a:xfrm>
                <a:off x="7414034"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46">
                <a:extLst>
                  <a:ext uri="{FF2B5EF4-FFF2-40B4-BE49-F238E27FC236}">
                    <a16:creationId xmlns:a16="http://schemas.microsoft.com/office/drawing/2014/main" id="{C0C2B7B9-1A8D-4A55-B8F6-261C3BD0F757}"/>
                  </a:ext>
                </a:extLst>
              </p:cNvPr>
              <p:cNvSpPr/>
              <p:nvPr/>
            </p:nvSpPr>
            <p:spPr bwMode="auto">
              <a:xfrm>
                <a:off x="7918257"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47">
                <a:extLst>
                  <a:ext uri="{FF2B5EF4-FFF2-40B4-BE49-F238E27FC236}">
                    <a16:creationId xmlns:a16="http://schemas.microsoft.com/office/drawing/2014/main" id="{F16890C2-0800-404D-871D-F6801DFB087E}"/>
                  </a:ext>
                </a:extLst>
              </p:cNvPr>
              <p:cNvSpPr/>
              <p:nvPr/>
            </p:nvSpPr>
            <p:spPr bwMode="auto">
              <a:xfrm>
                <a:off x="8422480"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48">
                <a:extLst>
                  <a:ext uri="{FF2B5EF4-FFF2-40B4-BE49-F238E27FC236}">
                    <a16:creationId xmlns:a16="http://schemas.microsoft.com/office/drawing/2014/main" id="{D287967B-1485-40D1-8E85-5FE860FEFA06}"/>
                  </a:ext>
                </a:extLst>
              </p:cNvPr>
              <p:cNvSpPr/>
              <p:nvPr/>
            </p:nvSpPr>
            <p:spPr bwMode="auto">
              <a:xfrm>
                <a:off x="8926704"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49">
                <a:extLst>
                  <a:ext uri="{FF2B5EF4-FFF2-40B4-BE49-F238E27FC236}">
                    <a16:creationId xmlns:a16="http://schemas.microsoft.com/office/drawing/2014/main" id="{42BB78C0-81AC-443E-A9D1-45D945F5E40D}"/>
                  </a:ext>
                </a:extLst>
              </p:cNvPr>
              <p:cNvSpPr/>
              <p:nvPr/>
            </p:nvSpPr>
            <p:spPr bwMode="auto">
              <a:xfrm>
                <a:off x="9430927"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50">
                <a:extLst>
                  <a:ext uri="{FF2B5EF4-FFF2-40B4-BE49-F238E27FC236}">
                    <a16:creationId xmlns:a16="http://schemas.microsoft.com/office/drawing/2014/main" id="{7FC7A165-18A5-48FE-BA83-5350CBE5F7E5}"/>
                  </a:ext>
                </a:extLst>
              </p:cNvPr>
              <p:cNvSpPr/>
              <p:nvPr/>
            </p:nvSpPr>
            <p:spPr bwMode="auto">
              <a:xfrm>
                <a:off x="9939068"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129">
                <a:extLst>
                  <a:ext uri="{FF2B5EF4-FFF2-40B4-BE49-F238E27FC236}">
                    <a16:creationId xmlns:a16="http://schemas.microsoft.com/office/drawing/2014/main" id="{E7D1A0C2-10B7-4BD8-B49F-3E945EB1B647}"/>
                  </a:ext>
                </a:extLst>
              </p:cNvPr>
              <p:cNvSpPr/>
              <p:nvPr/>
            </p:nvSpPr>
            <p:spPr bwMode="auto">
              <a:xfrm>
                <a:off x="10451307"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130">
                <a:extLst>
                  <a:ext uri="{FF2B5EF4-FFF2-40B4-BE49-F238E27FC236}">
                    <a16:creationId xmlns:a16="http://schemas.microsoft.com/office/drawing/2014/main" id="{98055E45-0F4A-47F6-B448-96C661839579}"/>
                  </a:ext>
                </a:extLst>
              </p:cNvPr>
              <p:cNvSpPr/>
              <p:nvPr/>
            </p:nvSpPr>
            <p:spPr bwMode="auto">
              <a:xfrm>
                <a:off x="10955531"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131">
                <a:extLst>
                  <a:ext uri="{FF2B5EF4-FFF2-40B4-BE49-F238E27FC236}">
                    <a16:creationId xmlns:a16="http://schemas.microsoft.com/office/drawing/2014/main" id="{AD032F20-7F37-4FA8-99EB-19124AA47F23}"/>
                  </a:ext>
                </a:extLst>
              </p:cNvPr>
              <p:cNvSpPr/>
              <p:nvPr/>
            </p:nvSpPr>
            <p:spPr bwMode="auto">
              <a:xfrm>
                <a:off x="11459754" y="4717713"/>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312C6189-7197-4E91-83CF-E40A9E9670E9}"/>
                  </a:ext>
                </a:extLst>
              </p:cNvPr>
              <p:cNvSpPr/>
              <p:nvPr/>
            </p:nvSpPr>
            <p:spPr bwMode="auto">
              <a:xfrm>
                <a:off x="6405586"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9733D84F-7F74-48D1-8AFC-80CFAA5C335B}"/>
                  </a:ext>
                </a:extLst>
              </p:cNvPr>
              <p:cNvSpPr/>
              <p:nvPr/>
            </p:nvSpPr>
            <p:spPr bwMode="auto">
              <a:xfrm>
                <a:off x="6909810"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6A7AFD18-DF8E-4425-823A-B855D3E334DA}"/>
                  </a:ext>
                </a:extLst>
              </p:cNvPr>
              <p:cNvSpPr/>
              <p:nvPr/>
            </p:nvSpPr>
            <p:spPr bwMode="auto">
              <a:xfrm>
                <a:off x="7414034"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F3290A42-8031-478D-9675-443A61669A09}"/>
                  </a:ext>
                </a:extLst>
              </p:cNvPr>
              <p:cNvSpPr/>
              <p:nvPr/>
            </p:nvSpPr>
            <p:spPr bwMode="auto">
              <a:xfrm>
                <a:off x="7918257"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552893EC-0ADE-4707-A452-1E297A44EA7E}"/>
                  </a:ext>
                </a:extLst>
              </p:cNvPr>
              <p:cNvSpPr/>
              <p:nvPr/>
            </p:nvSpPr>
            <p:spPr bwMode="auto">
              <a:xfrm>
                <a:off x="8422480"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18987754-3D1C-4309-90BC-169FC61B8A5B}"/>
                  </a:ext>
                </a:extLst>
              </p:cNvPr>
              <p:cNvSpPr/>
              <p:nvPr/>
            </p:nvSpPr>
            <p:spPr bwMode="auto">
              <a:xfrm>
                <a:off x="8926704"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F2508E3E-1DEB-475E-9584-395BA78D38E0}"/>
                  </a:ext>
                </a:extLst>
              </p:cNvPr>
              <p:cNvSpPr/>
              <p:nvPr/>
            </p:nvSpPr>
            <p:spPr bwMode="auto">
              <a:xfrm>
                <a:off x="9430927"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4BBE7626-60FF-49DE-8DA4-00F35F1316F4}"/>
                  </a:ext>
                </a:extLst>
              </p:cNvPr>
              <p:cNvSpPr/>
              <p:nvPr/>
            </p:nvSpPr>
            <p:spPr bwMode="auto">
              <a:xfrm>
                <a:off x="9939068"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129">
                <a:extLst>
                  <a:ext uri="{FF2B5EF4-FFF2-40B4-BE49-F238E27FC236}">
                    <a16:creationId xmlns:a16="http://schemas.microsoft.com/office/drawing/2014/main" id="{B99AABC2-0C8A-4A5B-8E75-78F9ECB239A6}"/>
                  </a:ext>
                </a:extLst>
              </p:cNvPr>
              <p:cNvSpPr/>
              <p:nvPr/>
            </p:nvSpPr>
            <p:spPr bwMode="auto">
              <a:xfrm>
                <a:off x="10451307"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130">
                <a:extLst>
                  <a:ext uri="{FF2B5EF4-FFF2-40B4-BE49-F238E27FC236}">
                    <a16:creationId xmlns:a16="http://schemas.microsoft.com/office/drawing/2014/main" id="{200ED869-88DD-4BDE-834A-5A77C1B99874}"/>
                  </a:ext>
                </a:extLst>
              </p:cNvPr>
              <p:cNvSpPr/>
              <p:nvPr/>
            </p:nvSpPr>
            <p:spPr bwMode="auto">
              <a:xfrm>
                <a:off x="10955531"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131">
                <a:extLst>
                  <a:ext uri="{FF2B5EF4-FFF2-40B4-BE49-F238E27FC236}">
                    <a16:creationId xmlns:a16="http://schemas.microsoft.com/office/drawing/2014/main" id="{4ACB4284-0426-4444-9DC2-15091602D397}"/>
                  </a:ext>
                </a:extLst>
              </p:cNvPr>
              <p:cNvSpPr/>
              <p:nvPr/>
            </p:nvSpPr>
            <p:spPr bwMode="auto">
              <a:xfrm>
                <a:off x="11459754" y="5219340"/>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43">
                <a:extLst>
                  <a:ext uri="{FF2B5EF4-FFF2-40B4-BE49-F238E27FC236}">
                    <a16:creationId xmlns:a16="http://schemas.microsoft.com/office/drawing/2014/main" id="{4EAE0974-0F59-49D3-9B68-AA0173828E2E}"/>
                  </a:ext>
                </a:extLst>
              </p:cNvPr>
              <p:cNvSpPr/>
              <p:nvPr/>
            </p:nvSpPr>
            <p:spPr bwMode="auto">
              <a:xfrm>
                <a:off x="6405586"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44">
                <a:extLst>
                  <a:ext uri="{FF2B5EF4-FFF2-40B4-BE49-F238E27FC236}">
                    <a16:creationId xmlns:a16="http://schemas.microsoft.com/office/drawing/2014/main" id="{459A886B-F86D-4688-87FC-FF153D7CE61D}"/>
                  </a:ext>
                </a:extLst>
              </p:cNvPr>
              <p:cNvSpPr/>
              <p:nvPr/>
            </p:nvSpPr>
            <p:spPr bwMode="auto">
              <a:xfrm>
                <a:off x="6909810"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45">
                <a:extLst>
                  <a:ext uri="{FF2B5EF4-FFF2-40B4-BE49-F238E27FC236}">
                    <a16:creationId xmlns:a16="http://schemas.microsoft.com/office/drawing/2014/main" id="{9D6A2E4B-E8CB-4D67-9AC6-D7723F314CA6}"/>
                  </a:ext>
                </a:extLst>
              </p:cNvPr>
              <p:cNvSpPr/>
              <p:nvPr/>
            </p:nvSpPr>
            <p:spPr bwMode="auto">
              <a:xfrm>
                <a:off x="7414034"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46">
                <a:extLst>
                  <a:ext uri="{FF2B5EF4-FFF2-40B4-BE49-F238E27FC236}">
                    <a16:creationId xmlns:a16="http://schemas.microsoft.com/office/drawing/2014/main" id="{75E6ECFB-FECB-4389-A032-326FF00F30D8}"/>
                  </a:ext>
                </a:extLst>
              </p:cNvPr>
              <p:cNvSpPr/>
              <p:nvPr/>
            </p:nvSpPr>
            <p:spPr bwMode="auto">
              <a:xfrm>
                <a:off x="7918257"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47">
                <a:extLst>
                  <a:ext uri="{FF2B5EF4-FFF2-40B4-BE49-F238E27FC236}">
                    <a16:creationId xmlns:a16="http://schemas.microsoft.com/office/drawing/2014/main" id="{CDDDE3C3-FD0D-48C4-808F-F8AA72ACC7D2}"/>
                  </a:ext>
                </a:extLst>
              </p:cNvPr>
              <p:cNvSpPr/>
              <p:nvPr/>
            </p:nvSpPr>
            <p:spPr bwMode="auto">
              <a:xfrm>
                <a:off x="8422480"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48">
                <a:extLst>
                  <a:ext uri="{FF2B5EF4-FFF2-40B4-BE49-F238E27FC236}">
                    <a16:creationId xmlns:a16="http://schemas.microsoft.com/office/drawing/2014/main" id="{F6063F89-15C2-4A6D-ADA9-11206A9D1628}"/>
                  </a:ext>
                </a:extLst>
              </p:cNvPr>
              <p:cNvSpPr/>
              <p:nvPr/>
            </p:nvSpPr>
            <p:spPr bwMode="auto">
              <a:xfrm>
                <a:off x="8926704"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49">
                <a:extLst>
                  <a:ext uri="{FF2B5EF4-FFF2-40B4-BE49-F238E27FC236}">
                    <a16:creationId xmlns:a16="http://schemas.microsoft.com/office/drawing/2014/main" id="{766BC6CF-D455-4470-B9E1-0C1CB1DFE565}"/>
                  </a:ext>
                </a:extLst>
              </p:cNvPr>
              <p:cNvSpPr/>
              <p:nvPr/>
            </p:nvSpPr>
            <p:spPr bwMode="auto">
              <a:xfrm>
                <a:off x="9430927"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50">
                <a:extLst>
                  <a:ext uri="{FF2B5EF4-FFF2-40B4-BE49-F238E27FC236}">
                    <a16:creationId xmlns:a16="http://schemas.microsoft.com/office/drawing/2014/main" id="{85FAE7B1-E8C8-4748-990D-D97621724191}"/>
                  </a:ext>
                </a:extLst>
              </p:cNvPr>
              <p:cNvSpPr/>
              <p:nvPr/>
            </p:nvSpPr>
            <p:spPr bwMode="auto">
              <a:xfrm>
                <a:off x="9939068"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129">
                <a:extLst>
                  <a:ext uri="{FF2B5EF4-FFF2-40B4-BE49-F238E27FC236}">
                    <a16:creationId xmlns:a16="http://schemas.microsoft.com/office/drawing/2014/main" id="{3D3CABEB-4B3C-430E-BFC6-63DED3E1FE27}"/>
                  </a:ext>
                </a:extLst>
              </p:cNvPr>
              <p:cNvSpPr/>
              <p:nvPr/>
            </p:nvSpPr>
            <p:spPr bwMode="auto">
              <a:xfrm>
                <a:off x="10451307"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130">
                <a:extLst>
                  <a:ext uri="{FF2B5EF4-FFF2-40B4-BE49-F238E27FC236}">
                    <a16:creationId xmlns:a16="http://schemas.microsoft.com/office/drawing/2014/main" id="{C157CC71-AEA9-4821-89F0-7ADB4C3D1370}"/>
                  </a:ext>
                </a:extLst>
              </p:cNvPr>
              <p:cNvSpPr/>
              <p:nvPr/>
            </p:nvSpPr>
            <p:spPr bwMode="auto">
              <a:xfrm>
                <a:off x="10955531"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131">
                <a:extLst>
                  <a:ext uri="{FF2B5EF4-FFF2-40B4-BE49-F238E27FC236}">
                    <a16:creationId xmlns:a16="http://schemas.microsoft.com/office/drawing/2014/main" id="{A24B56D2-6E6C-40E0-9C53-8562E293BF3A}"/>
                  </a:ext>
                </a:extLst>
              </p:cNvPr>
              <p:cNvSpPr/>
              <p:nvPr/>
            </p:nvSpPr>
            <p:spPr bwMode="auto">
              <a:xfrm>
                <a:off x="11459754" y="5711879"/>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43">
                <a:extLst>
                  <a:ext uri="{FF2B5EF4-FFF2-40B4-BE49-F238E27FC236}">
                    <a16:creationId xmlns:a16="http://schemas.microsoft.com/office/drawing/2014/main" id="{75C0F917-48B1-4C8D-BD56-A34B1506030D}"/>
                  </a:ext>
                </a:extLst>
              </p:cNvPr>
              <p:cNvSpPr/>
              <p:nvPr/>
            </p:nvSpPr>
            <p:spPr bwMode="auto">
              <a:xfrm>
                <a:off x="6405586"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44">
                <a:extLst>
                  <a:ext uri="{FF2B5EF4-FFF2-40B4-BE49-F238E27FC236}">
                    <a16:creationId xmlns:a16="http://schemas.microsoft.com/office/drawing/2014/main" id="{45934C75-8938-40DA-BC5E-B738FE0FFA40}"/>
                  </a:ext>
                </a:extLst>
              </p:cNvPr>
              <p:cNvSpPr/>
              <p:nvPr/>
            </p:nvSpPr>
            <p:spPr bwMode="auto">
              <a:xfrm>
                <a:off x="6909810"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45">
                <a:extLst>
                  <a:ext uri="{FF2B5EF4-FFF2-40B4-BE49-F238E27FC236}">
                    <a16:creationId xmlns:a16="http://schemas.microsoft.com/office/drawing/2014/main" id="{B2B1A904-8A2F-4137-BCA1-50D1D3FD9689}"/>
                  </a:ext>
                </a:extLst>
              </p:cNvPr>
              <p:cNvSpPr/>
              <p:nvPr/>
            </p:nvSpPr>
            <p:spPr bwMode="auto">
              <a:xfrm>
                <a:off x="7414034"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46">
                <a:extLst>
                  <a:ext uri="{FF2B5EF4-FFF2-40B4-BE49-F238E27FC236}">
                    <a16:creationId xmlns:a16="http://schemas.microsoft.com/office/drawing/2014/main" id="{E492C816-7401-421F-A7F8-9BE72177BDD0}"/>
                  </a:ext>
                </a:extLst>
              </p:cNvPr>
              <p:cNvSpPr/>
              <p:nvPr/>
            </p:nvSpPr>
            <p:spPr bwMode="auto">
              <a:xfrm>
                <a:off x="7918257"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47">
                <a:extLst>
                  <a:ext uri="{FF2B5EF4-FFF2-40B4-BE49-F238E27FC236}">
                    <a16:creationId xmlns:a16="http://schemas.microsoft.com/office/drawing/2014/main" id="{562B4C9C-6B3A-421B-B7DA-E45C9B7FE435}"/>
                  </a:ext>
                </a:extLst>
              </p:cNvPr>
              <p:cNvSpPr/>
              <p:nvPr/>
            </p:nvSpPr>
            <p:spPr bwMode="auto">
              <a:xfrm>
                <a:off x="8422480"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48">
                <a:extLst>
                  <a:ext uri="{FF2B5EF4-FFF2-40B4-BE49-F238E27FC236}">
                    <a16:creationId xmlns:a16="http://schemas.microsoft.com/office/drawing/2014/main" id="{B6EF3F4F-EEE6-45A9-8B94-75FBF19F8DEC}"/>
                  </a:ext>
                </a:extLst>
              </p:cNvPr>
              <p:cNvSpPr/>
              <p:nvPr/>
            </p:nvSpPr>
            <p:spPr bwMode="auto">
              <a:xfrm>
                <a:off x="8926704"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49">
                <a:extLst>
                  <a:ext uri="{FF2B5EF4-FFF2-40B4-BE49-F238E27FC236}">
                    <a16:creationId xmlns:a16="http://schemas.microsoft.com/office/drawing/2014/main" id="{BC3BD2D7-FEE7-4AC8-932C-F90F16343B26}"/>
                  </a:ext>
                </a:extLst>
              </p:cNvPr>
              <p:cNvSpPr/>
              <p:nvPr/>
            </p:nvSpPr>
            <p:spPr bwMode="auto">
              <a:xfrm>
                <a:off x="9430927"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50">
                <a:extLst>
                  <a:ext uri="{FF2B5EF4-FFF2-40B4-BE49-F238E27FC236}">
                    <a16:creationId xmlns:a16="http://schemas.microsoft.com/office/drawing/2014/main" id="{3F542EA7-B9A4-437B-9754-92F53CF453EA}"/>
                  </a:ext>
                </a:extLst>
              </p:cNvPr>
              <p:cNvSpPr/>
              <p:nvPr/>
            </p:nvSpPr>
            <p:spPr bwMode="auto">
              <a:xfrm>
                <a:off x="9939068"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129">
                <a:extLst>
                  <a:ext uri="{FF2B5EF4-FFF2-40B4-BE49-F238E27FC236}">
                    <a16:creationId xmlns:a16="http://schemas.microsoft.com/office/drawing/2014/main" id="{E4491990-E3E9-47C3-8E60-586814C8697B}"/>
                  </a:ext>
                </a:extLst>
              </p:cNvPr>
              <p:cNvSpPr/>
              <p:nvPr/>
            </p:nvSpPr>
            <p:spPr bwMode="auto">
              <a:xfrm>
                <a:off x="10451307"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130">
                <a:extLst>
                  <a:ext uri="{FF2B5EF4-FFF2-40B4-BE49-F238E27FC236}">
                    <a16:creationId xmlns:a16="http://schemas.microsoft.com/office/drawing/2014/main" id="{B50D8166-889A-4F9B-BB92-64FE49643103}"/>
                  </a:ext>
                </a:extLst>
              </p:cNvPr>
              <p:cNvSpPr/>
              <p:nvPr/>
            </p:nvSpPr>
            <p:spPr bwMode="auto">
              <a:xfrm>
                <a:off x="10955531"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131">
                <a:extLst>
                  <a:ext uri="{FF2B5EF4-FFF2-40B4-BE49-F238E27FC236}">
                    <a16:creationId xmlns:a16="http://schemas.microsoft.com/office/drawing/2014/main" id="{AAB349AE-74E6-422C-8DC9-16FF9A5605AE}"/>
                  </a:ext>
                </a:extLst>
              </p:cNvPr>
              <p:cNvSpPr/>
              <p:nvPr/>
            </p:nvSpPr>
            <p:spPr bwMode="auto">
              <a:xfrm>
                <a:off x="11459754" y="6213506"/>
                <a:ext cx="415818" cy="415818"/>
              </a:xfrm>
              <a:prstGeom prst="roundRect">
                <a:avLst>
                  <a:gd name="adj" fmla="val 0"/>
                </a:avLst>
              </a:prstGeom>
              <a:noFill/>
              <a:ln w="127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7" name="TextBox 206">
              <a:extLst>
                <a:ext uri="{FF2B5EF4-FFF2-40B4-BE49-F238E27FC236}">
                  <a16:creationId xmlns:a16="http://schemas.microsoft.com/office/drawing/2014/main" id="{326D4AF0-458A-4E8B-AAF3-51470BB0BB0A}"/>
                </a:ext>
              </a:extLst>
            </p:cNvPr>
            <p:cNvSpPr txBox="1"/>
            <p:nvPr/>
          </p:nvSpPr>
          <p:spPr>
            <a:xfrm>
              <a:off x="647701" y="4596090"/>
              <a:ext cx="5448299" cy="1037512"/>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i="0" u="none" strike="noStrike" kern="1200" cap="none" spc="0" normalizeH="0" noProof="0">
                  <a:ln>
                    <a:noFill/>
                  </a:ln>
                  <a:solidFill>
                    <a:srgbClr val="3C3C41"/>
                  </a:solidFill>
                  <a:effectLst/>
                  <a:uLnTx/>
                  <a:uFillTx/>
                  <a:latin typeface="Segoe UI" panose="020B0502040204020203" pitchFamily="34" charset="0"/>
                  <a:cs typeface="Segoe UI" panose="020B0502040204020203" pitchFamily="34" charset="0"/>
                </a:rPr>
                <a:t>Many </a:t>
              </a:r>
              <a:r>
                <a:rPr kumimoji="0" lang="en-US" sz="18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rPr>
                <a:t>business processes still rely on </a:t>
              </a:r>
              <a:r>
                <a:rPr kumimoji="0" lang="en-US" sz="1800" i="0" u="none" strike="noStrike" kern="1200" cap="none" spc="0" normalizeH="0" baseline="0" noProof="0">
                  <a:ln>
                    <a:noFill/>
                  </a:ln>
                  <a:solidFill>
                    <a:srgbClr val="0070C0"/>
                  </a:solidFill>
                  <a:effectLst/>
                  <a:uLnTx/>
                  <a:uFillTx/>
                  <a:latin typeface="Segoe UI Semibold" panose="020B0702040204020203" pitchFamily="34" charset="0"/>
                  <a:cs typeface="Segoe UI Semibold" panose="020B0702040204020203" pitchFamily="34" charset="0"/>
                </a:rPr>
                <a:t>spreadsheets, manual processes and Shadow IT </a:t>
              </a:r>
              <a:r>
                <a:rPr kumimoji="0" lang="en-US" sz="18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rPr>
                <a:t>that do not comply with security and regulations. </a:t>
              </a:r>
              <a:endParaRPr kumimoji="0" lang="en-US" sz="32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endParaRPr>
            </a:p>
          </p:txBody>
        </p:sp>
      </p:grpSp>
      <p:sp>
        <p:nvSpPr>
          <p:cNvPr id="222" name="Title 2">
            <a:extLst>
              <a:ext uri="{FF2B5EF4-FFF2-40B4-BE49-F238E27FC236}">
                <a16:creationId xmlns:a16="http://schemas.microsoft.com/office/drawing/2014/main" id="{12C0C202-6C1B-4204-AFE0-06F72DB06109}"/>
              </a:ext>
            </a:extLst>
          </p:cNvPr>
          <p:cNvSpPr txBox="1">
            <a:spLocks/>
          </p:cNvSpPr>
          <p:nvPr/>
        </p:nvSpPr>
        <p:spPr>
          <a:xfrm>
            <a:off x="455996" y="620429"/>
            <a:ext cx="11306469" cy="403137"/>
          </a:xfrm>
          <a:prstGeom prst="rect">
            <a:avLst/>
          </a:prstGeom>
        </p:spPr>
        <p:txBody>
          <a:bodyPr vert="horz" wrap="square" lIns="0" tIns="0" rIns="0" bIns="0" rtlCol="0" anchor="t">
            <a:spAutoFit/>
          </a:bodyPr>
          <a:lstStyle>
            <a:lvl1pPr algn="l" defTabSz="914192" rtl="0" eaLnBrk="1" latinLnBrk="0" hangingPunct="1">
              <a:lnSpc>
                <a:spcPts val="3136"/>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3C3C41"/>
                </a:solidFill>
                <a:effectLst/>
                <a:uLnTx/>
                <a:uFillTx/>
                <a:ea typeface="+mn-ea"/>
                <a:cs typeface="Segoe UI" pitchFamily="34" charset="0"/>
              </a:rPr>
              <a:t>Digital</a:t>
            </a:r>
            <a:r>
              <a:rPr kumimoji="0" lang="en-US" sz="2800" b="0" i="0" u="none" strike="noStrike" kern="1200" cap="none" spc="-49" normalizeH="0" baseline="0" noProof="0">
                <a:ln w="3175">
                  <a:noFill/>
                </a:ln>
                <a:solidFill>
                  <a:srgbClr val="3C3C41"/>
                </a:solidFill>
                <a:effectLst/>
                <a:uLnTx/>
                <a:uFillTx/>
                <a:latin typeface="Segoe UI Semibold"/>
                <a:ea typeface="+mn-ea"/>
                <a:cs typeface="Segoe UI" pitchFamily="34" charset="0"/>
              </a:rPr>
              <a:t> </a:t>
            </a:r>
            <a:r>
              <a:rPr lang="en-US" sz="2800">
                <a:solidFill>
                  <a:srgbClr val="3C3C41"/>
                </a:solidFill>
                <a:latin typeface="Segoe UI Semibold"/>
              </a:rPr>
              <a:t>t</a:t>
            </a:r>
            <a:r>
              <a:rPr kumimoji="0" lang="en-US" sz="2800" b="0" i="0" u="none" strike="noStrike" kern="1200" cap="none" spc="-49" normalizeH="0" baseline="0" noProof="0" err="1">
                <a:ln w="3175">
                  <a:noFill/>
                </a:ln>
                <a:solidFill>
                  <a:srgbClr val="3C3C41"/>
                </a:solidFill>
                <a:effectLst/>
                <a:uLnTx/>
                <a:uFillTx/>
                <a:latin typeface="Segoe UI Semibold"/>
                <a:ea typeface="+mn-ea"/>
                <a:cs typeface="Segoe UI" pitchFamily="34" charset="0"/>
              </a:rPr>
              <a:t>ransformation</a:t>
            </a:r>
            <a:r>
              <a:rPr kumimoji="0" lang="en-US" sz="2800" b="0" i="0" u="none" strike="noStrike" kern="1200" cap="none" spc="-49" normalizeH="0" baseline="0" noProof="0">
                <a:ln w="3175">
                  <a:noFill/>
                </a:ln>
                <a:solidFill>
                  <a:srgbClr val="3C3C41"/>
                </a:solidFill>
                <a:effectLst/>
                <a:uLnTx/>
                <a:uFillTx/>
                <a:latin typeface="Segoe UI Semibold"/>
                <a:ea typeface="+mn-ea"/>
                <a:cs typeface="Segoe UI" pitchFamily="34" charset="0"/>
              </a:rPr>
              <a:t> options</a:t>
            </a:r>
          </a:p>
        </p:txBody>
      </p:sp>
    </p:spTree>
    <p:extLst>
      <p:ext uri="{BB962C8B-B14F-4D97-AF65-F5344CB8AC3E}">
        <p14:creationId xmlns:p14="http://schemas.microsoft.com/office/powerpoint/2010/main" val="243536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Title 2">
            <a:extLst>
              <a:ext uri="{FF2B5EF4-FFF2-40B4-BE49-F238E27FC236}">
                <a16:creationId xmlns:a16="http://schemas.microsoft.com/office/drawing/2014/main" id="{3A0F796F-377D-4B8F-8193-60F17043801B}"/>
              </a:ext>
            </a:extLst>
          </p:cNvPr>
          <p:cNvSpPr txBox="1">
            <a:spLocks/>
          </p:cNvSpPr>
          <p:nvPr/>
        </p:nvSpPr>
        <p:spPr>
          <a:xfrm>
            <a:off x="455995" y="620428"/>
            <a:ext cx="5541959" cy="40313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800" b="0" i="0" u="none" strike="noStrike" kern="1200" cap="none" spc="-50" normalizeH="0" baseline="0" noProof="0" dirty="0">
                <a:ln w="3175">
                  <a:noFill/>
                </a:ln>
                <a:solidFill>
                  <a:srgbClr val="000000">
                    <a:lumMod val="75000"/>
                    <a:lumOff val="25000"/>
                  </a:srgbClr>
                </a:solidFill>
                <a:effectLst/>
                <a:uLnTx/>
                <a:uFillTx/>
                <a:latin typeface="Segoe UI Semibold"/>
                <a:ea typeface="+mn-ea"/>
                <a:cs typeface="Segoe UI" pitchFamily="34" charset="0"/>
              </a:rPr>
              <a:t>Power Platform overview</a:t>
            </a:r>
          </a:p>
        </p:txBody>
      </p:sp>
      <p:grpSp>
        <p:nvGrpSpPr>
          <p:cNvPr id="84" name="Group 83">
            <a:extLst>
              <a:ext uri="{FF2B5EF4-FFF2-40B4-BE49-F238E27FC236}">
                <a16:creationId xmlns:a16="http://schemas.microsoft.com/office/drawing/2014/main" id="{A834F5D1-063A-43CB-8B3B-03E2B6B6047B}"/>
              </a:ext>
            </a:extLst>
          </p:cNvPr>
          <p:cNvGrpSpPr/>
          <p:nvPr/>
        </p:nvGrpSpPr>
        <p:grpSpPr>
          <a:xfrm>
            <a:off x="3226974" y="4777632"/>
            <a:ext cx="5053602" cy="1607164"/>
            <a:chOff x="3598846" y="4686064"/>
            <a:chExt cx="5053602" cy="1607164"/>
          </a:xfrm>
        </p:grpSpPr>
        <p:sp>
          <p:nvSpPr>
            <p:cNvPr id="85" name="Rectangle 42">
              <a:extLst>
                <a:ext uri="{FF2B5EF4-FFF2-40B4-BE49-F238E27FC236}">
                  <a16:creationId xmlns:a16="http://schemas.microsoft.com/office/drawing/2014/main" id="{DF6C5EA8-73A6-492A-9EF3-BC196B6DCD50}"/>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F8841EA-98F3-4558-8222-87DAAC9B39DB}"/>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Service</a:t>
              </a:r>
            </a:p>
          </p:txBody>
        </p:sp>
        <p:sp>
          <p:nvSpPr>
            <p:cNvPr id="87" name="Rectangle 86">
              <a:extLst>
                <a:ext uri="{FF2B5EF4-FFF2-40B4-BE49-F238E27FC236}">
                  <a16:creationId xmlns:a16="http://schemas.microsoft.com/office/drawing/2014/main" id="{164593ED-6A8F-4304-B54D-ABACE0C7279A}"/>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88" name="Graphic 87">
              <a:extLst>
                <a:ext uri="{FF2B5EF4-FFF2-40B4-BE49-F238E27FC236}">
                  <a16:creationId xmlns:a16="http://schemas.microsoft.com/office/drawing/2014/main" id="{8C232B58-E4F3-49EC-8FC5-BFCE7619F8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6743" y="5118868"/>
              <a:ext cx="655705" cy="655705"/>
            </a:xfrm>
            <a:prstGeom prst="rect">
              <a:avLst/>
            </a:prstGeom>
          </p:spPr>
        </p:pic>
        <p:sp>
          <p:nvSpPr>
            <p:cNvPr id="89" name="plug" title="Icon of a power plug showing an A to B connection">
              <a:extLst>
                <a:ext uri="{FF2B5EF4-FFF2-40B4-BE49-F238E27FC236}">
                  <a16:creationId xmlns:a16="http://schemas.microsoft.com/office/drawing/2014/main" id="{0ED5D239-3F60-46C4-86AD-D9D129C0F932}"/>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2">
                  <a:lumMod val="25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90" name="Graphic 89">
              <a:extLst>
                <a:ext uri="{FF2B5EF4-FFF2-40B4-BE49-F238E27FC236}">
                  <a16:creationId xmlns:a16="http://schemas.microsoft.com/office/drawing/2014/main" id="{5F5E23B2-9AEE-4518-90EE-5E30AB9FB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3072" y="5118868"/>
              <a:ext cx="700873" cy="719646"/>
            </a:xfrm>
            <a:prstGeom prst="rect">
              <a:avLst/>
            </a:prstGeom>
          </p:spPr>
        </p:pic>
        <p:grpSp>
          <p:nvGrpSpPr>
            <p:cNvPr id="91" name="Group 90">
              <a:extLst>
                <a:ext uri="{FF2B5EF4-FFF2-40B4-BE49-F238E27FC236}">
                  <a16:creationId xmlns:a16="http://schemas.microsoft.com/office/drawing/2014/main" id="{23D58217-05CC-4031-8417-40CEED4151A2}"/>
                </a:ext>
              </a:extLst>
            </p:cNvPr>
            <p:cNvGrpSpPr/>
            <p:nvPr/>
          </p:nvGrpSpPr>
          <p:grpSpPr>
            <a:xfrm>
              <a:off x="5879090" y="4686064"/>
              <a:ext cx="552039" cy="1542599"/>
              <a:chOff x="5784065" y="4859576"/>
              <a:chExt cx="552196" cy="1543038"/>
            </a:xfrm>
          </p:grpSpPr>
          <p:sp>
            <p:nvSpPr>
              <p:cNvPr id="92" name="Rectangle 91">
                <a:extLst>
                  <a:ext uri="{FF2B5EF4-FFF2-40B4-BE49-F238E27FC236}">
                    <a16:creationId xmlns:a16="http://schemas.microsoft.com/office/drawing/2014/main" id="{3B402B47-795A-4344-AFCB-5860EBA74DDE}"/>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93" name="Straight Connector 92">
                <a:extLst>
                  <a:ext uri="{FF2B5EF4-FFF2-40B4-BE49-F238E27FC236}">
                    <a16:creationId xmlns:a16="http://schemas.microsoft.com/office/drawing/2014/main" id="{C39211FE-30D8-4E38-93CE-7DEA30DD45D7}"/>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34C2169-4F25-44FF-AA7E-5A4AF75BC16D}"/>
              </a:ext>
            </a:extLst>
          </p:cNvPr>
          <p:cNvGrpSpPr/>
          <p:nvPr/>
        </p:nvGrpSpPr>
        <p:grpSpPr>
          <a:xfrm>
            <a:off x="1707784" y="1512176"/>
            <a:ext cx="8629917" cy="2316421"/>
            <a:chOff x="1708950" y="2480859"/>
            <a:chExt cx="8629917" cy="2316421"/>
          </a:xfrm>
        </p:grpSpPr>
        <p:cxnSp>
          <p:nvCxnSpPr>
            <p:cNvPr id="47" name="Straight Connector 46">
              <a:extLst>
                <a:ext uri="{FF2B5EF4-FFF2-40B4-BE49-F238E27FC236}">
                  <a16:creationId xmlns:a16="http://schemas.microsoft.com/office/drawing/2014/main" id="{76996B78-A674-4717-9285-1786A6509E3E}"/>
                </a:ext>
              </a:extLst>
            </p:cNvPr>
            <p:cNvCxnSpPr>
              <a:cxnSpLocks/>
            </p:cNvCxnSpPr>
            <p:nvPr/>
          </p:nvCxnSpPr>
          <p:spPr>
            <a:xfrm>
              <a:off x="1847167"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4892674-1D5A-4C53-B933-378A965003B3}"/>
                </a:ext>
              </a:extLst>
            </p:cNvPr>
            <p:cNvSpPr/>
            <p:nvPr/>
          </p:nvSpPr>
          <p:spPr bwMode="auto">
            <a:xfrm>
              <a:off x="1890130" y="3744347"/>
              <a:ext cx="552040"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Business analytics</a:t>
              </a:r>
            </a:p>
          </p:txBody>
        </p:sp>
        <p:sp>
          <p:nvSpPr>
            <p:cNvPr id="72" name="Rectangle 71">
              <a:extLst>
                <a:ext uri="{FF2B5EF4-FFF2-40B4-BE49-F238E27FC236}">
                  <a16:creationId xmlns:a16="http://schemas.microsoft.com/office/drawing/2014/main" id="{F12E05A2-3606-4C4B-B35C-A773B5F8C3B9}"/>
                </a:ext>
              </a:extLst>
            </p:cNvPr>
            <p:cNvSpPr/>
            <p:nvPr/>
          </p:nvSpPr>
          <p:spPr bwMode="auto">
            <a:xfrm>
              <a:off x="4355482" y="3738595"/>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Application development</a:t>
              </a:r>
            </a:p>
          </p:txBody>
        </p:sp>
        <p:sp>
          <p:nvSpPr>
            <p:cNvPr id="75" name="Rectangle 74">
              <a:extLst>
                <a:ext uri="{FF2B5EF4-FFF2-40B4-BE49-F238E27FC236}">
                  <a16:creationId xmlns:a16="http://schemas.microsoft.com/office/drawing/2014/main" id="{87066774-E935-41B4-8C3F-699A04794992}"/>
                </a:ext>
              </a:extLst>
            </p:cNvPr>
            <p:cNvSpPr/>
            <p:nvPr/>
          </p:nvSpPr>
          <p:spPr bwMode="auto">
            <a:xfrm>
              <a:off x="6301065" y="3748766"/>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Process automation</a:t>
              </a:r>
            </a:p>
          </p:txBody>
        </p:sp>
        <p:sp>
          <p:nvSpPr>
            <p:cNvPr id="82" name="Rectangle 81">
              <a:extLst>
                <a:ext uri="{FF2B5EF4-FFF2-40B4-BE49-F238E27FC236}">
                  <a16:creationId xmlns:a16="http://schemas.microsoft.com/office/drawing/2014/main" id="{A722E958-4057-4092-A23E-C2644E1EB881}"/>
                </a:ext>
              </a:extLst>
            </p:cNvPr>
            <p:cNvSpPr/>
            <p:nvPr/>
          </p:nvSpPr>
          <p:spPr bwMode="auto">
            <a:xfrm>
              <a:off x="8783626" y="3738595"/>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pic>
          <p:nvPicPr>
            <p:cNvPr id="2" name="Picture 2">
              <a:extLst>
                <a:ext uri="{FF2B5EF4-FFF2-40B4-BE49-F238E27FC236}">
                  <a16:creationId xmlns:a16="http://schemas.microsoft.com/office/drawing/2014/main" id="{9DFBB0B7-02FC-444F-A56B-C0BDE1303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302" y="24808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D4BECD2-362C-45C7-B0AB-B2316194A4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9654" y="24808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D3DC0526-0D18-4A0F-A252-BB2B980624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8950" y="24808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60BA6F-B8D6-4B3B-A2B5-D179AD8167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5005" y="2481817"/>
              <a:ext cx="912485" cy="9124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BCF9ACE-96DB-44C8-9B4B-EADDC4491A17}"/>
              </a:ext>
            </a:extLst>
          </p:cNvPr>
          <p:cNvGrpSpPr/>
          <p:nvPr/>
        </p:nvGrpSpPr>
        <p:grpSpPr>
          <a:xfrm>
            <a:off x="3648915" y="3420802"/>
            <a:ext cx="5114572" cy="826881"/>
            <a:chOff x="3648915" y="3420802"/>
            <a:chExt cx="5114572" cy="826881"/>
          </a:xfrm>
        </p:grpSpPr>
        <p:grpSp>
          <p:nvGrpSpPr>
            <p:cNvPr id="103" name="Group 102">
              <a:extLst>
                <a:ext uri="{FF2B5EF4-FFF2-40B4-BE49-F238E27FC236}">
                  <a16:creationId xmlns:a16="http://schemas.microsoft.com/office/drawing/2014/main" id="{10535801-CDD3-4DD3-BBBC-D767EF831F1A}"/>
                </a:ext>
              </a:extLst>
            </p:cNvPr>
            <p:cNvGrpSpPr/>
            <p:nvPr/>
          </p:nvGrpSpPr>
          <p:grpSpPr>
            <a:xfrm>
              <a:off x="3648915" y="3462685"/>
              <a:ext cx="2450324" cy="252222"/>
              <a:chOff x="3856731" y="3763701"/>
              <a:chExt cx="2499457" cy="252222"/>
            </a:xfrm>
          </p:grpSpPr>
          <p:cxnSp>
            <p:nvCxnSpPr>
              <p:cNvPr id="120" name="Straight Connector 119">
                <a:extLst>
                  <a:ext uri="{FF2B5EF4-FFF2-40B4-BE49-F238E27FC236}">
                    <a16:creationId xmlns:a16="http://schemas.microsoft.com/office/drawing/2014/main" id="{DCE585F7-EB73-4D8C-A681-950BA6DEA50E}"/>
                  </a:ext>
                </a:extLst>
              </p:cNvPr>
              <p:cNvCxnSpPr>
                <a:cxnSpLocks/>
                <a:endCxn id="121" idx="1"/>
              </p:cNvCxnSpPr>
              <p:nvPr/>
            </p:nvCxnSpPr>
            <p:spPr>
              <a:xfrm>
                <a:off x="3856731" y="3889812"/>
                <a:ext cx="290727" cy="0"/>
              </a:xfrm>
              <a:prstGeom prst="line">
                <a:avLst/>
              </a:prstGeom>
              <a:noFill/>
              <a:ln w="12700" cap="flat" cmpd="sng" algn="ctr">
                <a:solidFill>
                  <a:srgbClr val="3C3C41"/>
                </a:solidFill>
                <a:prstDash val="solid"/>
                <a:miter lim="800000"/>
                <a:headEnd type="none" w="lg" len="med"/>
                <a:tailEnd type="none" w="lg" len="med"/>
              </a:ln>
              <a:effectLst/>
            </p:spPr>
          </p:cxnSp>
          <p:sp>
            <p:nvSpPr>
              <p:cNvPr id="121" name="Rectangle 120">
                <a:extLst>
                  <a:ext uri="{FF2B5EF4-FFF2-40B4-BE49-F238E27FC236}">
                    <a16:creationId xmlns:a16="http://schemas.microsoft.com/office/drawing/2014/main" id="{4FE4E371-6E85-4BC5-AAAE-1A57D03B4200}"/>
                  </a:ext>
                </a:extLst>
              </p:cNvPr>
              <p:cNvSpPr/>
              <p:nvPr/>
            </p:nvSpPr>
            <p:spPr bwMode="auto">
              <a:xfrm>
                <a:off x="4147458" y="3763701"/>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Canvas Apps</a:t>
                </a:r>
              </a:p>
            </p:txBody>
          </p:sp>
        </p:grpSp>
        <p:grpSp>
          <p:nvGrpSpPr>
            <p:cNvPr id="104" name="Group 103">
              <a:extLst>
                <a:ext uri="{FF2B5EF4-FFF2-40B4-BE49-F238E27FC236}">
                  <a16:creationId xmlns:a16="http://schemas.microsoft.com/office/drawing/2014/main" id="{C1CB9C1D-11AF-4C86-8494-6B0BDEF2FBF0}"/>
                </a:ext>
              </a:extLst>
            </p:cNvPr>
            <p:cNvGrpSpPr/>
            <p:nvPr/>
          </p:nvGrpSpPr>
          <p:grpSpPr>
            <a:xfrm>
              <a:off x="3658206" y="3730111"/>
              <a:ext cx="2450324" cy="247250"/>
              <a:chOff x="3773729" y="3620050"/>
              <a:chExt cx="2499457" cy="252222"/>
            </a:xfrm>
          </p:grpSpPr>
          <p:cxnSp>
            <p:nvCxnSpPr>
              <p:cNvPr id="118" name="Straight Connector 117">
                <a:extLst>
                  <a:ext uri="{FF2B5EF4-FFF2-40B4-BE49-F238E27FC236}">
                    <a16:creationId xmlns:a16="http://schemas.microsoft.com/office/drawing/2014/main" id="{B76EA5A4-270C-4613-ACFE-C38F39AD023B}"/>
                  </a:ext>
                </a:extLst>
              </p:cNvPr>
              <p:cNvCxnSpPr>
                <a:cxnSpLocks/>
                <a:endCxn id="119" idx="1"/>
              </p:cNvCxnSpPr>
              <p:nvPr/>
            </p:nvCxnSpPr>
            <p:spPr>
              <a:xfrm>
                <a:off x="3773729" y="3744842"/>
                <a:ext cx="290727" cy="1319"/>
              </a:xfrm>
              <a:prstGeom prst="line">
                <a:avLst/>
              </a:prstGeom>
              <a:noFill/>
              <a:ln w="12700" cap="flat" cmpd="sng" algn="ctr">
                <a:solidFill>
                  <a:srgbClr val="3C3C41"/>
                </a:solidFill>
                <a:prstDash val="solid"/>
                <a:miter lim="800000"/>
                <a:headEnd type="none" w="lg" len="med"/>
                <a:tailEnd type="none" w="lg" len="med"/>
              </a:ln>
              <a:effectLst/>
            </p:spPr>
          </p:cxnSp>
          <p:sp>
            <p:nvSpPr>
              <p:cNvPr id="119" name="Rectangle 118">
                <a:extLst>
                  <a:ext uri="{FF2B5EF4-FFF2-40B4-BE49-F238E27FC236}">
                    <a16:creationId xmlns:a16="http://schemas.microsoft.com/office/drawing/2014/main" id="{E19F1E1F-5701-450A-9AB2-17C79BC80F2C}"/>
                  </a:ext>
                </a:extLst>
              </p:cNvPr>
              <p:cNvSpPr/>
              <p:nvPr/>
            </p:nvSpPr>
            <p:spPr bwMode="auto">
              <a:xfrm>
                <a:off x="4064456" y="3620050"/>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Model-driven Apps</a:t>
                </a:r>
              </a:p>
            </p:txBody>
          </p:sp>
        </p:grpSp>
        <p:grpSp>
          <p:nvGrpSpPr>
            <p:cNvPr id="105" name="Group 104">
              <a:extLst>
                <a:ext uri="{FF2B5EF4-FFF2-40B4-BE49-F238E27FC236}">
                  <a16:creationId xmlns:a16="http://schemas.microsoft.com/office/drawing/2014/main" id="{C10B16F5-9B8C-469C-9185-8D683EA4854F}"/>
                </a:ext>
              </a:extLst>
            </p:cNvPr>
            <p:cNvGrpSpPr/>
            <p:nvPr/>
          </p:nvGrpSpPr>
          <p:grpSpPr>
            <a:xfrm>
              <a:off x="3658786" y="4000447"/>
              <a:ext cx="2437381" cy="247236"/>
              <a:chOff x="3484418" y="3449698"/>
              <a:chExt cx="2486251" cy="252222"/>
            </a:xfrm>
          </p:grpSpPr>
          <p:cxnSp>
            <p:nvCxnSpPr>
              <p:cNvPr id="116" name="Straight Connector 115">
                <a:extLst>
                  <a:ext uri="{FF2B5EF4-FFF2-40B4-BE49-F238E27FC236}">
                    <a16:creationId xmlns:a16="http://schemas.microsoft.com/office/drawing/2014/main" id="{760CFF56-8BE3-48DC-9C93-629577A7C148}"/>
                  </a:ext>
                </a:extLst>
              </p:cNvPr>
              <p:cNvCxnSpPr>
                <a:cxnSpLocks/>
                <a:endCxn id="117" idx="1"/>
              </p:cNvCxnSpPr>
              <p:nvPr/>
            </p:nvCxnSpPr>
            <p:spPr>
              <a:xfrm>
                <a:off x="3484418" y="3573735"/>
                <a:ext cx="277521" cy="2074"/>
              </a:xfrm>
              <a:prstGeom prst="line">
                <a:avLst/>
              </a:prstGeom>
              <a:noFill/>
              <a:ln w="12700" cap="flat" cmpd="sng" algn="ctr">
                <a:solidFill>
                  <a:srgbClr val="3C3C41"/>
                </a:solidFill>
                <a:prstDash val="solid"/>
                <a:miter lim="800000"/>
                <a:headEnd type="none" w="lg" len="med"/>
                <a:tailEnd type="none" w="lg" len="med"/>
              </a:ln>
              <a:effectLst/>
            </p:spPr>
          </p:cxnSp>
          <p:sp>
            <p:nvSpPr>
              <p:cNvPr id="117" name="Rectangle 116">
                <a:extLst>
                  <a:ext uri="{FF2B5EF4-FFF2-40B4-BE49-F238E27FC236}">
                    <a16:creationId xmlns:a16="http://schemas.microsoft.com/office/drawing/2014/main" id="{87D0E5C3-5367-412A-ACA6-6993880D6880}"/>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Portals</a:t>
                </a:r>
              </a:p>
            </p:txBody>
          </p:sp>
        </p:grpSp>
        <p:grpSp>
          <p:nvGrpSpPr>
            <p:cNvPr id="107" name="Group 106">
              <a:extLst>
                <a:ext uri="{FF2B5EF4-FFF2-40B4-BE49-F238E27FC236}">
                  <a16:creationId xmlns:a16="http://schemas.microsoft.com/office/drawing/2014/main" id="{8C353A59-AC12-4392-95B9-8A96CC57B755}"/>
                </a:ext>
              </a:extLst>
            </p:cNvPr>
            <p:cNvGrpSpPr/>
            <p:nvPr/>
          </p:nvGrpSpPr>
          <p:grpSpPr>
            <a:xfrm>
              <a:off x="6313163" y="3470160"/>
              <a:ext cx="2450324" cy="252222"/>
              <a:chOff x="1946140" y="3343157"/>
              <a:chExt cx="2499457" cy="252222"/>
            </a:xfrm>
          </p:grpSpPr>
          <p:cxnSp>
            <p:nvCxnSpPr>
              <p:cNvPr id="114" name="Straight Connector 113">
                <a:extLst>
                  <a:ext uri="{FF2B5EF4-FFF2-40B4-BE49-F238E27FC236}">
                    <a16:creationId xmlns:a16="http://schemas.microsoft.com/office/drawing/2014/main" id="{B273C8C4-C244-429B-A204-03E761F49B68}"/>
                  </a:ext>
                </a:extLst>
              </p:cNvPr>
              <p:cNvCxnSpPr>
                <a:cxnSpLocks/>
                <a:endCxn id="115" idx="1"/>
              </p:cNvCxnSpPr>
              <p:nvPr/>
            </p:nvCxnSpPr>
            <p:spPr>
              <a:xfrm>
                <a:off x="1946140" y="3469268"/>
                <a:ext cx="290727" cy="0"/>
              </a:xfrm>
              <a:prstGeom prst="line">
                <a:avLst/>
              </a:prstGeom>
              <a:noFill/>
              <a:ln w="12700" cap="flat" cmpd="sng" algn="ctr">
                <a:solidFill>
                  <a:srgbClr val="3C3C41"/>
                </a:solidFill>
                <a:prstDash val="solid"/>
                <a:miter lim="800000"/>
                <a:headEnd type="none" w="lg" len="med"/>
                <a:tailEnd type="none" w="lg" len="med"/>
              </a:ln>
              <a:effectLst/>
            </p:spPr>
          </p:cxnSp>
          <p:sp>
            <p:nvSpPr>
              <p:cNvPr id="115" name="Rectangle 114">
                <a:extLst>
                  <a:ext uri="{FF2B5EF4-FFF2-40B4-BE49-F238E27FC236}">
                    <a16:creationId xmlns:a16="http://schemas.microsoft.com/office/drawing/2014/main" id="{ABFD7BC3-DD42-4899-A079-61B16960491B}"/>
                  </a:ext>
                </a:extLst>
              </p:cNvPr>
              <p:cNvSpPr/>
              <p:nvPr/>
            </p:nvSpPr>
            <p:spPr bwMode="auto">
              <a:xfrm>
                <a:off x="2236867" y="3343157"/>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Flows</a:t>
                </a:r>
              </a:p>
            </p:txBody>
          </p:sp>
        </p:grpSp>
        <p:grpSp>
          <p:nvGrpSpPr>
            <p:cNvPr id="108" name="Group 107">
              <a:extLst>
                <a:ext uri="{FF2B5EF4-FFF2-40B4-BE49-F238E27FC236}">
                  <a16:creationId xmlns:a16="http://schemas.microsoft.com/office/drawing/2014/main" id="{2578B09C-AE60-415B-B8C4-EA0B9491B6DE}"/>
                </a:ext>
              </a:extLst>
            </p:cNvPr>
            <p:cNvGrpSpPr/>
            <p:nvPr/>
          </p:nvGrpSpPr>
          <p:grpSpPr>
            <a:xfrm>
              <a:off x="6309190" y="3728975"/>
              <a:ext cx="2450324" cy="247250"/>
              <a:chOff x="3471212" y="3449698"/>
              <a:chExt cx="2499457" cy="252222"/>
            </a:xfrm>
          </p:grpSpPr>
          <p:cxnSp>
            <p:nvCxnSpPr>
              <p:cNvPr id="112" name="Straight Connector 111">
                <a:extLst>
                  <a:ext uri="{FF2B5EF4-FFF2-40B4-BE49-F238E27FC236}">
                    <a16:creationId xmlns:a16="http://schemas.microsoft.com/office/drawing/2014/main" id="{FBA6CAFA-7D2E-4803-918A-1FD429C4B103}"/>
                  </a:ext>
                </a:extLst>
              </p:cNvPr>
              <p:cNvCxnSpPr>
                <a:cxnSpLocks/>
                <a:endCxn id="113" idx="1"/>
              </p:cNvCxnSpPr>
              <p:nvPr/>
            </p:nvCxnSpPr>
            <p:spPr>
              <a:xfrm>
                <a:off x="3471212" y="3574490"/>
                <a:ext cx="290727" cy="1319"/>
              </a:xfrm>
              <a:prstGeom prst="line">
                <a:avLst/>
              </a:prstGeom>
              <a:noFill/>
              <a:ln w="12700" cap="flat" cmpd="sng" algn="ctr">
                <a:solidFill>
                  <a:srgbClr val="3C3C41"/>
                </a:solidFill>
                <a:prstDash val="solid"/>
                <a:miter lim="800000"/>
                <a:headEnd type="none" w="lg" len="med"/>
                <a:tailEnd type="none" w="lg" len="med"/>
              </a:ln>
              <a:effectLst/>
            </p:spPr>
          </p:cxnSp>
          <p:sp>
            <p:nvSpPr>
              <p:cNvPr id="113" name="Rectangle 112">
                <a:extLst>
                  <a:ext uri="{FF2B5EF4-FFF2-40B4-BE49-F238E27FC236}">
                    <a16:creationId xmlns:a16="http://schemas.microsoft.com/office/drawing/2014/main" id="{303D63C4-E244-4BA7-9627-CB5B98B5FF73}"/>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Business Process Flows</a:t>
                </a:r>
              </a:p>
            </p:txBody>
          </p:sp>
        </p:grpSp>
        <p:grpSp>
          <p:nvGrpSpPr>
            <p:cNvPr id="109" name="Group 108">
              <a:extLst>
                <a:ext uri="{FF2B5EF4-FFF2-40B4-BE49-F238E27FC236}">
                  <a16:creationId xmlns:a16="http://schemas.microsoft.com/office/drawing/2014/main" id="{453E5095-7745-4E2E-9120-4D3859D4CE27}"/>
                </a:ext>
              </a:extLst>
            </p:cNvPr>
            <p:cNvGrpSpPr/>
            <p:nvPr/>
          </p:nvGrpSpPr>
          <p:grpSpPr>
            <a:xfrm>
              <a:off x="6309190" y="3998968"/>
              <a:ext cx="2437381" cy="247236"/>
              <a:chOff x="3484418" y="3449698"/>
              <a:chExt cx="2486251" cy="252222"/>
            </a:xfrm>
          </p:grpSpPr>
          <p:cxnSp>
            <p:nvCxnSpPr>
              <p:cNvPr id="110" name="Straight Connector 109">
                <a:extLst>
                  <a:ext uri="{FF2B5EF4-FFF2-40B4-BE49-F238E27FC236}">
                    <a16:creationId xmlns:a16="http://schemas.microsoft.com/office/drawing/2014/main" id="{905EB257-5E21-4CD3-B40D-9DBF0C62A63B}"/>
                  </a:ext>
                </a:extLst>
              </p:cNvPr>
              <p:cNvCxnSpPr>
                <a:cxnSpLocks/>
                <a:endCxn id="111" idx="1"/>
              </p:cNvCxnSpPr>
              <p:nvPr/>
            </p:nvCxnSpPr>
            <p:spPr>
              <a:xfrm>
                <a:off x="3484418" y="3573735"/>
                <a:ext cx="277521" cy="2074"/>
              </a:xfrm>
              <a:prstGeom prst="line">
                <a:avLst/>
              </a:prstGeom>
              <a:noFill/>
              <a:ln w="12700" cap="flat" cmpd="sng" algn="ctr">
                <a:solidFill>
                  <a:srgbClr val="3C3C41"/>
                </a:solidFill>
                <a:prstDash val="solid"/>
                <a:miter lim="800000"/>
                <a:headEnd type="none" w="lg" len="med"/>
                <a:tailEnd type="none" w="lg" len="med"/>
              </a:ln>
              <a:effectLst/>
            </p:spPr>
          </p:cxnSp>
          <p:sp>
            <p:nvSpPr>
              <p:cNvPr id="111" name="Rectangle 110">
                <a:extLst>
                  <a:ext uri="{FF2B5EF4-FFF2-40B4-BE49-F238E27FC236}">
                    <a16:creationId xmlns:a16="http://schemas.microsoft.com/office/drawing/2014/main" id="{ECDE6C89-A968-488D-9C4E-94002EC4522C}"/>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UI Flows (RPA)</a:t>
                </a:r>
              </a:p>
            </p:txBody>
          </p:sp>
        </p:grpSp>
        <p:cxnSp>
          <p:nvCxnSpPr>
            <p:cNvPr id="7" name="Straight Connector 6">
              <a:extLst>
                <a:ext uri="{FF2B5EF4-FFF2-40B4-BE49-F238E27FC236}">
                  <a16:creationId xmlns:a16="http://schemas.microsoft.com/office/drawing/2014/main" id="{CD5C5015-6D0B-4A16-9D98-DE20843BCF97}"/>
                </a:ext>
              </a:extLst>
            </p:cNvPr>
            <p:cNvCxnSpPr>
              <a:cxnSpLocks/>
            </p:cNvCxnSpPr>
            <p:nvPr/>
          </p:nvCxnSpPr>
          <p:spPr>
            <a:xfrm flipH="1">
              <a:off x="3648915" y="3420802"/>
              <a:ext cx="1433" cy="701230"/>
            </a:xfrm>
            <a:prstGeom prst="line">
              <a:avLst/>
            </a:prstGeom>
            <a:noFill/>
            <a:ln w="12700" cap="flat" cmpd="sng" algn="ctr">
              <a:solidFill>
                <a:srgbClr val="3C3C41"/>
              </a:solidFill>
              <a:prstDash val="solid"/>
              <a:miter lim="800000"/>
              <a:headEnd type="none" w="lg" len="med"/>
              <a:tailEnd type="none" w="lg" len="med"/>
            </a:ln>
            <a:effectLst/>
          </p:spPr>
        </p:cxnSp>
        <p:cxnSp>
          <p:nvCxnSpPr>
            <p:cNvPr id="9" name="Straight Connector 8">
              <a:extLst>
                <a:ext uri="{FF2B5EF4-FFF2-40B4-BE49-F238E27FC236}">
                  <a16:creationId xmlns:a16="http://schemas.microsoft.com/office/drawing/2014/main" id="{3FC40895-9537-493E-ADC9-4DD6DA1E3ED9}"/>
                </a:ext>
              </a:extLst>
            </p:cNvPr>
            <p:cNvCxnSpPr>
              <a:cxnSpLocks/>
            </p:cNvCxnSpPr>
            <p:nvPr/>
          </p:nvCxnSpPr>
          <p:spPr>
            <a:xfrm flipH="1">
              <a:off x="6314596" y="3423946"/>
              <a:ext cx="1433" cy="701230"/>
            </a:xfrm>
            <a:prstGeom prst="line">
              <a:avLst/>
            </a:prstGeom>
            <a:noFill/>
            <a:ln w="12700" cap="flat" cmpd="sng" algn="ctr">
              <a:solidFill>
                <a:srgbClr val="3C3C41"/>
              </a:solidFill>
              <a:prstDash val="solid"/>
              <a:miter lim="800000"/>
              <a:headEnd type="none" w="lg" len="med"/>
              <a:tailEnd type="none" w="lg" len="med"/>
            </a:ln>
            <a:effectLst/>
          </p:spPr>
        </p:cxnSp>
      </p:grpSp>
      <p:sp>
        <p:nvSpPr>
          <p:cNvPr id="11" name="Rectangle 10">
            <a:extLst>
              <a:ext uri="{FF2B5EF4-FFF2-40B4-BE49-F238E27FC236}">
                <a16:creationId xmlns:a16="http://schemas.microsoft.com/office/drawing/2014/main" id="{61AAA894-5FD3-4677-BACE-89B7B48D3732}"/>
              </a:ext>
            </a:extLst>
          </p:cNvPr>
          <p:cNvSpPr/>
          <p:nvPr/>
        </p:nvSpPr>
        <p:spPr>
          <a:xfrm>
            <a:off x="0" y="6546668"/>
            <a:ext cx="12192000" cy="345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mj-lt"/>
              </a:rPr>
              <a:t>Center of Excellence (Governance, Compliance &amp; Security)</a:t>
            </a:r>
          </a:p>
        </p:txBody>
      </p:sp>
    </p:spTree>
    <p:extLst>
      <p:ext uri="{BB962C8B-B14F-4D97-AF65-F5344CB8AC3E}">
        <p14:creationId xmlns:p14="http://schemas.microsoft.com/office/powerpoint/2010/main" val="272444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icrosoft"/>
          <p:cNvSpPr/>
          <p:nvPr/>
        </p:nvSpPr>
        <p:spPr>
          <a:xfrm>
            <a:off x="652484" y="2353894"/>
            <a:ext cx="4376868" cy="629058"/>
          </a:xfrm>
          <a:prstGeom prst="rect">
            <a:avLst/>
          </a:prstGeom>
        </p:spPr>
        <p:txBody>
          <a:bodyPr wrap="square" anchor="ctr">
            <a:spAutoFit/>
          </a:bodyPr>
          <a:lstStyle/>
          <a:p>
            <a:pPr defTabSz="913927" fontAlgn="base">
              <a:lnSpc>
                <a:spcPct val="95000"/>
              </a:lnSpc>
              <a:spcBef>
                <a:spcPct val="0"/>
              </a:spcBef>
              <a:spcAft>
                <a:spcPts val="1175"/>
              </a:spcAft>
              <a:defRPr/>
            </a:pPr>
            <a:r>
              <a:rPr lang="en-US" sz="3600" b="1" spc="-50">
                <a:ln w="3175">
                  <a:noFill/>
                </a:ln>
                <a:solidFill>
                  <a:srgbClr val="0070C0"/>
                </a:solidFill>
                <a:latin typeface="Segoe UI Semibold"/>
                <a:cs typeface="Segoe UI" pitchFamily="34" charset="0"/>
              </a:rPr>
              <a:t>Microsoft mission</a:t>
            </a:r>
          </a:p>
        </p:txBody>
      </p:sp>
      <p:sp>
        <p:nvSpPr>
          <p:cNvPr id="24" name="Rectangle 23"/>
          <p:cNvSpPr/>
          <p:nvPr/>
        </p:nvSpPr>
        <p:spPr>
          <a:xfrm>
            <a:off x="637202" y="3256860"/>
            <a:ext cx="4654507" cy="1165732"/>
          </a:xfrm>
          <a:prstGeom prst="rect">
            <a:avLst/>
          </a:prstGeom>
        </p:spPr>
        <p:txBody>
          <a:bodyPr wrap="square">
            <a:spAutoFit/>
          </a:bodyPr>
          <a:lstStyle/>
          <a:p>
            <a:pPr marL="28006" defTabSz="913927" fontAlgn="base">
              <a:lnSpc>
                <a:spcPct val="95000"/>
              </a:lnSpc>
              <a:spcBef>
                <a:spcPct val="0"/>
              </a:spcBef>
              <a:spcAft>
                <a:spcPct val="0"/>
              </a:spcAft>
              <a:defRPr/>
            </a:pPr>
            <a:r>
              <a:rPr lang="en-US" sz="2400">
                <a:ln w="3175">
                  <a:noFill/>
                </a:ln>
                <a:gradFill>
                  <a:gsLst>
                    <a:gs pos="7937">
                      <a:schemeClr val="tx1"/>
                    </a:gs>
                    <a:gs pos="39000">
                      <a:schemeClr val="tx1"/>
                    </a:gs>
                  </a:gsLst>
                  <a:lin ang="5400000" scaled="0"/>
                </a:gradFill>
                <a:latin typeface="Segoe UI"/>
                <a:cs typeface="Segoe UI" pitchFamily="34" charset="0"/>
              </a:rPr>
              <a:t>Empower every person and</a:t>
            </a:r>
            <a:br>
              <a:rPr lang="en-US" sz="2400">
                <a:ln w="3175">
                  <a:noFill/>
                </a:ln>
                <a:gradFill>
                  <a:gsLst>
                    <a:gs pos="7937">
                      <a:schemeClr val="tx1"/>
                    </a:gs>
                    <a:gs pos="39000">
                      <a:schemeClr val="tx1"/>
                    </a:gs>
                  </a:gsLst>
                  <a:lin ang="5400000" scaled="0"/>
                </a:gradFill>
                <a:latin typeface="Segoe UI"/>
                <a:cs typeface="Segoe UI" pitchFamily="34" charset="0"/>
              </a:rPr>
            </a:br>
            <a:r>
              <a:rPr lang="en-US" sz="2400">
                <a:ln w="3175">
                  <a:noFill/>
                </a:ln>
                <a:gradFill>
                  <a:gsLst>
                    <a:gs pos="7937">
                      <a:schemeClr val="tx1"/>
                    </a:gs>
                    <a:gs pos="39000">
                      <a:schemeClr val="tx1"/>
                    </a:gs>
                  </a:gsLst>
                  <a:lin ang="5400000" scaled="0"/>
                </a:gradFill>
                <a:latin typeface="Segoe UI"/>
                <a:cs typeface="Segoe UI" pitchFamily="34" charset="0"/>
              </a:rPr>
              <a:t>every organization on the</a:t>
            </a:r>
            <a:br>
              <a:rPr lang="en-US" sz="2400">
                <a:ln w="3175">
                  <a:noFill/>
                </a:ln>
                <a:gradFill>
                  <a:gsLst>
                    <a:gs pos="7937">
                      <a:schemeClr val="tx1"/>
                    </a:gs>
                    <a:gs pos="39000">
                      <a:schemeClr val="tx1"/>
                    </a:gs>
                  </a:gsLst>
                  <a:lin ang="5400000" scaled="0"/>
                </a:gradFill>
                <a:latin typeface="Segoe UI"/>
                <a:cs typeface="Segoe UI" pitchFamily="34" charset="0"/>
              </a:rPr>
            </a:br>
            <a:r>
              <a:rPr lang="en-US" sz="2400">
                <a:ln w="3175">
                  <a:noFill/>
                </a:ln>
                <a:gradFill>
                  <a:gsLst>
                    <a:gs pos="7937">
                      <a:schemeClr val="tx1"/>
                    </a:gs>
                    <a:gs pos="39000">
                      <a:schemeClr val="tx1"/>
                    </a:gs>
                  </a:gsLst>
                  <a:lin ang="5400000" scaled="0"/>
                </a:gradFill>
                <a:latin typeface="Segoe UI"/>
                <a:cs typeface="Segoe UI" pitchFamily="34" charset="0"/>
              </a:rPr>
              <a:t>planet to achieve more</a:t>
            </a:r>
          </a:p>
        </p:txBody>
      </p:sp>
      <p:sp>
        <p:nvSpPr>
          <p:cNvPr id="12" name="MS Logo" descr="Microsoft logo graphic">
            <a:extLst>
              <a:ext uri="{FF2B5EF4-FFF2-40B4-BE49-F238E27FC236}">
                <a16:creationId xmlns:a16="http://schemas.microsoft.com/office/drawing/2014/main" id="{12068FB7-F8C3-4545-BDFD-53CEE4EC4C61}"/>
              </a:ext>
            </a:extLst>
          </p:cNvPr>
          <p:cNvSpPr/>
          <p:nvPr/>
        </p:nvSpPr>
        <p:spPr bwMode="auto">
          <a:xfrm>
            <a:off x="6278433" y="872389"/>
            <a:ext cx="5113227" cy="5113224"/>
          </a:xfrm>
          <a:prstGeom prst="roundRect">
            <a:avLst>
              <a:gd name="adj" fmla="val 0"/>
            </a:avLst>
          </a:prstGeom>
          <a:blipFill>
            <a:blip r:embed="rId3"/>
            <a:stretch>
              <a:fillRect/>
            </a:stretch>
          </a:blipFill>
          <a:ln>
            <a:noFill/>
            <a:headEnd type="none" w="med" len="med"/>
            <a:tailEnd type="none" w="med" len="med"/>
          </a:ln>
          <a:effectLst>
            <a:outerShdw blurRad="127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000" kern="0">
                <a:noFill/>
                <a:latin typeface="Segoe UI"/>
                <a:ea typeface="Segoe UI" pitchFamily="34" charset="0"/>
                <a:cs typeface="Segoe UI" pitchFamily="34" charset="0"/>
              </a:rPr>
              <a:t>Logo</a:t>
            </a:r>
          </a:p>
        </p:txBody>
      </p:sp>
    </p:spTree>
    <p:extLst>
      <p:ext uri="{BB962C8B-B14F-4D97-AF65-F5344CB8AC3E}">
        <p14:creationId xmlns:p14="http://schemas.microsoft.com/office/powerpoint/2010/main" val="270978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2294423" y="1866507"/>
            <a:ext cx="7603153" cy="2546501"/>
          </a:xfrm>
          <a:solidFill>
            <a:schemeClr val="bg2">
              <a:lumMod val="10000"/>
              <a:alpha val="75000"/>
            </a:schemeClr>
          </a:solidFill>
        </p:spPr>
        <p:txBody>
          <a:bodyPr anchor="ctr"/>
          <a:lstStyle/>
          <a:p>
            <a:pPr algn="ctr"/>
            <a:r>
              <a:rPr lang="en-GB" dirty="0" err="1">
                <a:solidFill>
                  <a:schemeClr val="bg1"/>
                </a:solidFill>
              </a:rPr>
              <a:t>Hack@Speed</a:t>
            </a:r>
            <a:r>
              <a:rPr lang="en-GB" dirty="0">
                <a:solidFill>
                  <a:schemeClr val="bg1"/>
                </a:solidFill>
              </a:rPr>
              <a:t> Introduction</a:t>
            </a:r>
          </a:p>
        </p:txBody>
      </p:sp>
    </p:spTree>
    <p:extLst>
      <p:ext uri="{BB962C8B-B14F-4D97-AF65-F5344CB8AC3E}">
        <p14:creationId xmlns:p14="http://schemas.microsoft.com/office/powerpoint/2010/main" val="1482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icrosoft logo">
            <a:extLst>
              <a:ext uri="{FF2B5EF4-FFF2-40B4-BE49-F238E27FC236}">
                <a16:creationId xmlns:a16="http://schemas.microsoft.com/office/drawing/2014/main" id="{568C0966-F8B3-47F9-B9D8-C7B45DE12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138938"/>
            <a:ext cx="2864898" cy="1909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2048" y="5491206"/>
            <a:ext cx="1200296" cy="1293919"/>
          </a:xfrm>
          <a:prstGeom prst="rect">
            <a:avLst/>
          </a:prstGeom>
        </p:spPr>
      </p:pic>
      <p:pic>
        <p:nvPicPr>
          <p:cNvPr id="3" name="Picture 2">
            <a:extLst>
              <a:ext uri="{FF2B5EF4-FFF2-40B4-BE49-F238E27FC236}">
                <a16:creationId xmlns:a16="http://schemas.microsoft.com/office/drawing/2014/main" id="{EDFACD1E-ED76-4151-B8F9-A009D2336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5433580"/>
          </a:xfrm>
          <a:prstGeom prst="rect">
            <a:avLst/>
          </a:prstGeom>
        </p:spPr>
      </p:pic>
      <p:sp>
        <p:nvSpPr>
          <p:cNvPr id="6" name="TextBox 5">
            <a:extLst>
              <a:ext uri="{FF2B5EF4-FFF2-40B4-BE49-F238E27FC236}">
                <a16:creationId xmlns:a16="http://schemas.microsoft.com/office/drawing/2014/main" id="{189FD4B3-AC5C-4B69-9CCD-A9D22BB69B50}"/>
              </a:ext>
            </a:extLst>
          </p:cNvPr>
          <p:cNvSpPr txBox="1"/>
          <p:nvPr/>
        </p:nvSpPr>
        <p:spPr>
          <a:xfrm>
            <a:off x="4677983" y="5709183"/>
            <a:ext cx="322075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err="1">
                <a:ln>
                  <a:noFill/>
                </a:ln>
                <a:solidFill>
                  <a:prstClr val="black"/>
                </a:solidFill>
                <a:effectLst/>
                <a:uLnTx/>
                <a:uFillTx/>
                <a:latin typeface="Calibri" panose="020F0502020204030204"/>
                <a:ea typeface="+mn-ea"/>
                <a:cs typeface="+mn-cs"/>
              </a:rPr>
              <a:t>Hack@Speed</a:t>
            </a: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26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700CB-CC03-47EE-9B81-EA2F6CA67A44}"/>
              </a:ext>
            </a:extLst>
          </p:cNvPr>
          <p:cNvSpPr>
            <a:spLocks noGrp="1"/>
          </p:cNvSpPr>
          <p:nvPr>
            <p:ph type="title"/>
          </p:nvPr>
        </p:nvSpPr>
        <p:spPr>
          <a:xfrm>
            <a:off x="578738" y="1081291"/>
            <a:ext cx="4167887" cy="553998"/>
          </a:xfrm>
        </p:spPr>
        <p:txBody>
          <a:bodyPr/>
          <a:lstStyle/>
          <a:p>
            <a:r>
              <a:rPr lang="en-GB" dirty="0"/>
              <a:t>The Goal</a:t>
            </a:r>
          </a:p>
        </p:txBody>
      </p:sp>
      <p:sp>
        <p:nvSpPr>
          <p:cNvPr id="6" name="Text Placeholder 5">
            <a:extLst>
              <a:ext uri="{FF2B5EF4-FFF2-40B4-BE49-F238E27FC236}">
                <a16:creationId xmlns:a16="http://schemas.microsoft.com/office/drawing/2014/main" id="{458ABC6C-7AD0-459A-8EF7-9A3392E2363E}"/>
              </a:ext>
            </a:extLst>
          </p:cNvPr>
          <p:cNvSpPr>
            <a:spLocks noGrp="1"/>
          </p:cNvSpPr>
          <p:nvPr>
            <p:ph type="body" sz="quarter" idx="12"/>
          </p:nvPr>
        </p:nvSpPr>
        <p:spPr>
          <a:xfrm>
            <a:off x="582042" y="2125027"/>
            <a:ext cx="4164583" cy="3077766"/>
          </a:xfrm>
        </p:spPr>
        <p:txBody>
          <a:bodyPr/>
          <a:lstStyle/>
          <a:p>
            <a:r>
              <a:rPr lang="en-GB" dirty="0"/>
              <a:t>Our goal during this event is to drive enthusiasm &amp; creativity through a combination of technology and problem solving skills.</a:t>
            </a:r>
          </a:p>
          <a:p>
            <a:endParaRPr lang="en-GB" dirty="0"/>
          </a:p>
          <a:p>
            <a:r>
              <a:rPr lang="en-GB" dirty="0"/>
              <a:t>Technology can be learnt by anyone, no matter who you are and with </a:t>
            </a:r>
            <a:r>
              <a:rPr lang="en-GB" dirty="0" err="1"/>
              <a:t>Hack@Speed</a:t>
            </a:r>
            <a:r>
              <a:rPr lang="en-GB" dirty="0"/>
              <a:t>, we wanted to give everyone an opportunity to have fun and get involved.</a:t>
            </a:r>
          </a:p>
        </p:txBody>
      </p:sp>
    </p:spTree>
    <p:extLst>
      <p:ext uri="{BB962C8B-B14F-4D97-AF65-F5344CB8AC3E}">
        <p14:creationId xmlns:p14="http://schemas.microsoft.com/office/powerpoint/2010/main" val="981187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 Packs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3" name="Rectangle 2">
            <a:hlinkClick r:id="rId5"/>
            <a:extLst>
              <a:ext uri="{FF2B5EF4-FFF2-40B4-BE49-F238E27FC236}">
                <a16:creationId xmlns:a16="http://schemas.microsoft.com/office/drawing/2014/main" id="{6EA36121-F1E7-49E8-9822-D935F8E9A2B5}"/>
              </a:ext>
            </a:extLst>
          </p:cNvPr>
          <p:cNvSpPr/>
          <p:nvPr/>
        </p:nvSpPr>
        <p:spPr bwMode="auto">
          <a:xfrm>
            <a:off x="719952"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5788069" y="1709574"/>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254249" y="1709575"/>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2" name="Rectangle 1">
            <a:extLst>
              <a:ext uri="{FF2B5EF4-FFF2-40B4-BE49-F238E27FC236}">
                <a16:creationId xmlns:a16="http://schemas.microsoft.com/office/drawing/2014/main" id="{EB63712E-6A10-4A45-A4F6-9271006AB602}"/>
              </a:ext>
            </a:extLst>
          </p:cNvPr>
          <p:cNvSpPr/>
          <p:nvPr/>
        </p:nvSpPr>
        <p:spPr bwMode="auto">
          <a:xfrm>
            <a:off x="3259661" y="4251370"/>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5809327" y="4251370"/>
            <a:ext cx="2253006" cy="1998483"/>
          </a:xfrm>
          <a:prstGeom prst="rect">
            <a:avLst/>
          </a:prstGeom>
          <a:solidFill>
            <a:srgbClr val="91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15114" y="1709573"/>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Healthcare</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8FCC13F-6BCB-4667-BBBB-CD113C734243}"/>
              </a:ext>
            </a:extLst>
          </p:cNvPr>
          <p:cNvSpPr/>
          <p:nvPr/>
        </p:nvSpPr>
        <p:spPr bwMode="auto">
          <a:xfrm>
            <a:off x="8306190" y="1722143"/>
            <a:ext cx="2253006" cy="1998483"/>
          </a:xfrm>
          <a:prstGeom prst="rect">
            <a:avLst/>
          </a:prstGeom>
          <a:solidFill>
            <a:srgbClr val="91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sp>
        <p:nvSpPr>
          <p:cNvPr id="29" name="Rectangle 28">
            <a:extLst>
              <a:ext uri="{FF2B5EF4-FFF2-40B4-BE49-F238E27FC236}">
                <a16:creationId xmlns:a16="http://schemas.microsoft.com/office/drawing/2014/main" id="{EE7C6D21-BA52-48E4-A8EF-96EBF8E90639}"/>
              </a:ext>
            </a:extLst>
          </p:cNvPr>
          <p:cNvSpPr/>
          <p:nvPr/>
        </p:nvSpPr>
        <p:spPr bwMode="auto">
          <a:xfrm>
            <a:off x="8358993" y="4251369"/>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0" name="Storm_exclamation">
            <a:hlinkClick r:id="" action="ppaction://media"/>
            <a:extLst>
              <a:ext uri="{FF2B5EF4-FFF2-40B4-BE49-F238E27FC236}">
                <a16:creationId xmlns:a16="http://schemas.microsoft.com/office/drawing/2014/main" id="{FBE3776F-7FB1-41B1-ADBD-339CD4A9E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pic>
        <p:nvPicPr>
          <p:cNvPr id="24" name="Picture 23" descr="A picture containing object, clock&#10;&#10;Description automatically generated">
            <a:extLst>
              <a:ext uri="{FF2B5EF4-FFF2-40B4-BE49-F238E27FC236}">
                <a16:creationId xmlns:a16="http://schemas.microsoft.com/office/drawing/2014/main" id="{8D1741FC-F49E-4B5B-8241-2CCE8864F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8023" y="4390956"/>
            <a:ext cx="1425457" cy="1425457"/>
          </a:xfrm>
          <a:prstGeom prst="rect">
            <a:avLst/>
          </a:prstGeom>
        </p:spPr>
      </p:pic>
      <p:pic>
        <p:nvPicPr>
          <p:cNvPr id="31" name="Picture 30" descr="A picture containing graphics, room, drawing&#10;&#10;Description automatically generated">
            <a:extLst>
              <a:ext uri="{FF2B5EF4-FFF2-40B4-BE49-F238E27FC236}">
                <a16:creationId xmlns:a16="http://schemas.microsoft.com/office/drawing/2014/main" id="{39E57F7B-2294-4855-9BD7-EED68B4BA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9964" y="1858203"/>
            <a:ext cx="1425457" cy="1425457"/>
          </a:xfrm>
          <a:prstGeom prst="rect">
            <a:avLst/>
          </a:prstGeom>
        </p:spPr>
      </p:pic>
      <p:pic>
        <p:nvPicPr>
          <p:cNvPr id="35" name="Picture 34" descr="A picture containing clock, room&#10;&#10;Description automatically generated">
            <a:extLst>
              <a:ext uri="{FF2B5EF4-FFF2-40B4-BE49-F238E27FC236}">
                <a16:creationId xmlns:a16="http://schemas.microsoft.com/office/drawing/2014/main" id="{511C17EB-1019-4DEF-A7A1-72FE1A279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345" y="1849891"/>
            <a:ext cx="1442080" cy="1442080"/>
          </a:xfrm>
          <a:prstGeom prst="rect">
            <a:avLst/>
          </a:prstGeom>
        </p:spPr>
      </p:pic>
      <p:pic>
        <p:nvPicPr>
          <p:cNvPr id="20" name="Picture 19" descr="A picture containing graphics, drawing, room&#10;&#10;Description automatically generated">
            <a:extLst>
              <a:ext uri="{FF2B5EF4-FFF2-40B4-BE49-F238E27FC236}">
                <a16:creationId xmlns:a16="http://schemas.microsoft.com/office/drawing/2014/main" id="{E9A48379-3B5B-44B8-A0EF-E6D2538F07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1782" y="1849891"/>
            <a:ext cx="1428096" cy="1428096"/>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A9CEEF10-FA93-4CF2-BD2C-FCBD5F65BF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9572" y="4340365"/>
            <a:ext cx="1425457" cy="1425457"/>
          </a:xfrm>
          <a:prstGeom prst="rect">
            <a:avLst/>
          </a:prstGeom>
        </p:spPr>
      </p:pic>
      <p:pic>
        <p:nvPicPr>
          <p:cNvPr id="34" name="Picture 33" descr="A close up of a logo&#10;&#10;Description automatically generated">
            <a:extLst>
              <a:ext uri="{FF2B5EF4-FFF2-40B4-BE49-F238E27FC236}">
                <a16:creationId xmlns:a16="http://schemas.microsoft.com/office/drawing/2014/main" id="{C5D0A659-63EB-4636-9C36-BAA147982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2629" y="4341531"/>
            <a:ext cx="1446402" cy="1446402"/>
          </a:xfrm>
          <a:prstGeom prst="rect">
            <a:avLst/>
          </a:prstGeom>
        </p:spPr>
      </p:pic>
      <p:pic>
        <p:nvPicPr>
          <p:cNvPr id="37" name="Picture 36" descr="A picture containing room&#10;&#10;Description automatically generated">
            <a:extLst>
              <a:ext uri="{FF2B5EF4-FFF2-40B4-BE49-F238E27FC236}">
                <a16:creationId xmlns:a16="http://schemas.microsoft.com/office/drawing/2014/main" id="{BCC0A74B-6A90-46BE-8E18-3A13E6BBB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9963" y="4390955"/>
            <a:ext cx="1425458" cy="1425458"/>
          </a:xfrm>
          <a:prstGeom prst="rect">
            <a:avLst/>
          </a:prstGeom>
        </p:spPr>
      </p:pic>
      <p:sp>
        <p:nvSpPr>
          <p:cNvPr id="28" name="Lightning Bolt 27">
            <a:extLst>
              <a:ext uri="{FF2B5EF4-FFF2-40B4-BE49-F238E27FC236}">
                <a16:creationId xmlns:a16="http://schemas.microsoft.com/office/drawing/2014/main" id="{07B1079B-B5B8-4064-8331-8B7D3763C869}"/>
              </a:ext>
            </a:extLst>
          </p:cNvPr>
          <p:cNvSpPr/>
          <p:nvPr/>
        </p:nvSpPr>
        <p:spPr bwMode="auto">
          <a:xfrm rot="1080859">
            <a:off x="6215907" y="4558662"/>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picture containing drawing, room&#10;&#10;Description automatically generated">
            <a:extLst>
              <a:ext uri="{FF2B5EF4-FFF2-40B4-BE49-F238E27FC236}">
                <a16:creationId xmlns:a16="http://schemas.microsoft.com/office/drawing/2014/main" id="{FB721710-8445-46C4-AE1A-B4E311B5B7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2421" y="1805819"/>
            <a:ext cx="1460660" cy="1460660"/>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800"/>
                                        <p:tgtEl>
                                          <p:spTgt spid="28"/>
                                        </p:tgtEl>
                                      </p:cBhvr>
                                    </p:animEffect>
                                  </p:childTnLst>
                                </p:cTn>
                              </p:par>
                              <p:par>
                                <p:cTn id="8" presetID="1" presetClass="mediacall" presetSubtype="0" fill="hold" nodeType="withEffect">
                                  <p:stCondLst>
                                    <p:cond delay="0"/>
                                  </p:stCondLst>
                                  <p:childTnLst>
                                    <p:cmd type="call" cmd="playFrom(0.0)">
                                      <p:cBhvr>
                                        <p:cTn id="9" dur="53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0"/>
                </p:tgtEl>
              </p:cMediaNode>
            </p:audio>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Hack Options</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111517"/>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Get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90026" y="3041022"/>
            <a:ext cx="2327876"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Lab Style Hack</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pic>
        <p:nvPicPr>
          <p:cNvPr id="17" name="Storm_exclamation">
            <a:hlinkClick r:id="" action="ppaction://media"/>
            <a:extLst>
              <a:ext uri="{FF2B5EF4-FFF2-40B4-BE49-F238E27FC236}">
                <a16:creationId xmlns:a16="http://schemas.microsoft.com/office/drawing/2014/main" id="{EA7A028C-89B4-4213-837D-12C9015608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6783" y="6286926"/>
            <a:ext cx="487363" cy="487363"/>
          </a:xfrm>
          <a:prstGeom prst="rect">
            <a:avLst/>
          </a:prstGeom>
        </p:spPr>
      </p:pic>
      <p:pic>
        <p:nvPicPr>
          <p:cNvPr id="9" name="Picture 8" descr="A close up of a logo&#10;&#10;Description automatically generated">
            <a:extLst>
              <a:ext uri="{FF2B5EF4-FFF2-40B4-BE49-F238E27FC236}">
                <a16:creationId xmlns:a16="http://schemas.microsoft.com/office/drawing/2014/main" id="{9835904F-5881-4B22-833B-7D73E7CC9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72" y="1542514"/>
            <a:ext cx="2184556" cy="2184556"/>
          </a:xfrm>
          <a:prstGeom prst="rect">
            <a:avLst/>
          </a:prstGeom>
        </p:spPr>
      </p:pic>
      <p:pic>
        <p:nvPicPr>
          <p:cNvPr id="19" name="Picture 18" descr="A picture containing clock, room&#10;&#10;Description automatically generated">
            <a:extLst>
              <a:ext uri="{FF2B5EF4-FFF2-40B4-BE49-F238E27FC236}">
                <a16:creationId xmlns:a16="http://schemas.microsoft.com/office/drawing/2014/main" id="{416BD2CA-8DB7-4CD3-A803-6306F9E639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335" y="1495548"/>
            <a:ext cx="2231522" cy="2231522"/>
          </a:xfrm>
          <a:prstGeom prst="rect">
            <a:avLst/>
          </a:prstGeom>
        </p:spPr>
      </p:pic>
      <p:pic>
        <p:nvPicPr>
          <p:cNvPr id="23" name="Picture 22" descr="A picture containing room&#10;&#10;Description automatically generated">
            <a:extLst>
              <a:ext uri="{FF2B5EF4-FFF2-40B4-BE49-F238E27FC236}">
                <a16:creationId xmlns:a16="http://schemas.microsoft.com/office/drawing/2014/main" id="{D652A05C-8DF0-4ACF-9DDB-06E1A4E33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9273" y="4327047"/>
            <a:ext cx="2185645" cy="2185645"/>
          </a:xfrm>
          <a:prstGeom prst="rect">
            <a:avLst/>
          </a:prstGeom>
        </p:spPr>
      </p:pic>
      <p:sp>
        <p:nvSpPr>
          <p:cNvPr id="15" name="Lightning Bolt 14">
            <a:extLst>
              <a:ext uri="{FF2B5EF4-FFF2-40B4-BE49-F238E27FC236}">
                <a16:creationId xmlns:a16="http://schemas.microsoft.com/office/drawing/2014/main" id="{64D83981-1862-48F8-9234-8A723E89ECFC}"/>
              </a:ext>
            </a:extLst>
          </p:cNvPr>
          <p:cNvSpPr/>
          <p:nvPr/>
        </p:nvSpPr>
        <p:spPr bwMode="auto">
          <a:xfrm rot="1080859">
            <a:off x="1493430" y="211687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close up of a logo&#10;&#10;Description automatically generated">
            <a:extLst>
              <a:ext uri="{FF2B5EF4-FFF2-40B4-BE49-F238E27FC236}">
                <a16:creationId xmlns:a16="http://schemas.microsoft.com/office/drawing/2014/main" id="{9251DD66-1F79-422C-9169-D166219E7E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Tree>
    <p:extLst>
      <p:ext uri="{BB962C8B-B14F-4D97-AF65-F5344CB8AC3E}">
        <p14:creationId xmlns:p14="http://schemas.microsoft.com/office/powerpoint/2010/main" val="201662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800"/>
                                        <p:tgtEl>
                                          <p:spTgt spid="15"/>
                                        </p:tgtEl>
                                      </p:cBhvr>
                                    </p:animEffect>
                                  </p:childTnLst>
                                </p:cTn>
                              </p:par>
                              <p:par>
                                <p:cTn id="8" presetID="1" presetClass="mediacall" presetSubtype="0" fill="hold" nodeType="withEffect">
                                  <p:stCondLst>
                                    <p:cond delay="0"/>
                                  </p:stCondLst>
                                  <p:childTnLst>
                                    <p:cmd type="call" cmd="playFrom(0.0)">
                                      <p:cBhvr>
                                        <p:cTn id="9" dur="535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7"/>
                </p:tgtEl>
              </p:cMediaNode>
            </p:audio>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Hack Assets</a:t>
            </a:r>
          </a:p>
        </p:txBody>
      </p:sp>
      <p:pic>
        <p:nvPicPr>
          <p:cNvPr id="3" name="Picture 2" descr="A close up of a logo&#10;&#10;Description automatically generated">
            <a:extLst>
              <a:ext uri="{FF2B5EF4-FFF2-40B4-BE49-F238E27FC236}">
                <a16:creationId xmlns:a16="http://schemas.microsoft.com/office/drawing/2014/main" id="{9337E8E3-9C51-4C9E-AF92-7D00318C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6" name="TextBox 5">
            <a:extLst>
              <a:ext uri="{FF2B5EF4-FFF2-40B4-BE49-F238E27FC236}">
                <a16:creationId xmlns:a16="http://schemas.microsoft.com/office/drawing/2014/main" id="{D390A4BF-C989-4642-B4E4-96547E6A76B5}"/>
              </a:ext>
            </a:extLst>
          </p:cNvPr>
          <p:cNvSpPr txBox="1"/>
          <p:nvPr/>
        </p:nvSpPr>
        <p:spPr>
          <a:xfrm>
            <a:off x="738554" y="2083777"/>
            <a:ext cx="10574818" cy="2769989"/>
          </a:xfrm>
          <a:prstGeom prst="rect">
            <a:avLst/>
          </a:prstGeom>
          <a:noFill/>
        </p:spPr>
        <p:txBody>
          <a:bodyPr wrap="none" lIns="0" tIns="0" rIns="0" bIns="0" rtlCol="0">
            <a:spAutoFit/>
          </a:bodyPr>
          <a:lstStyle/>
          <a:p>
            <a:pPr marL="457200" indent="-457200" algn="l">
              <a:buAutoNum type="arabicPeriod"/>
            </a:pPr>
            <a:r>
              <a:rPr lang="en-GB" sz="2800" dirty="0">
                <a:gradFill>
                  <a:gsLst>
                    <a:gs pos="2917">
                      <a:schemeClr val="tx1"/>
                    </a:gs>
                    <a:gs pos="30000">
                      <a:schemeClr val="tx1"/>
                    </a:gs>
                  </a:gsLst>
                  <a:lin ang="5400000" scaled="0"/>
                </a:gradFill>
              </a:rPr>
              <a:t>A username &amp; Password that will get you into your environment</a:t>
            </a:r>
          </a:p>
          <a:p>
            <a:pPr marL="457200" indent="-457200" algn="l">
              <a:buAutoNum type="arabicPeriod"/>
            </a:pPr>
            <a:endParaRPr lang="en-GB" sz="2800" dirty="0">
              <a:gradFill>
                <a:gsLst>
                  <a:gs pos="2917">
                    <a:schemeClr val="tx1"/>
                  </a:gs>
                  <a:gs pos="30000">
                    <a:schemeClr val="tx1"/>
                  </a:gs>
                </a:gsLst>
                <a:lin ang="5400000" scaled="0"/>
              </a:gradFill>
            </a:endParaRPr>
          </a:p>
          <a:p>
            <a:pPr marL="457200" indent="-457200" algn="l">
              <a:buAutoNum type="arabicPeriod"/>
            </a:pPr>
            <a:r>
              <a:rPr lang="en-GB" sz="2800" dirty="0">
                <a:gradFill>
                  <a:gsLst>
                    <a:gs pos="2917">
                      <a:schemeClr val="tx1"/>
                    </a:gs>
                    <a:gs pos="30000">
                      <a:schemeClr val="tx1"/>
                    </a:gs>
                  </a:gsLst>
                  <a:lin ang="5400000" scaled="0"/>
                </a:gradFill>
              </a:rPr>
              <a:t>The Introduction / Prerequisite document</a:t>
            </a:r>
          </a:p>
          <a:p>
            <a:pPr marL="457200" indent="-457200" algn="l">
              <a:buAutoNum type="arabicPeriod"/>
            </a:pPr>
            <a:endParaRPr lang="en-GB" sz="2800" dirty="0">
              <a:gradFill>
                <a:gsLst>
                  <a:gs pos="2917">
                    <a:schemeClr val="tx1"/>
                  </a:gs>
                  <a:gs pos="30000">
                    <a:schemeClr val="tx1"/>
                  </a:gs>
                </a:gsLst>
                <a:lin ang="5400000" scaled="0"/>
              </a:gradFill>
            </a:endParaRPr>
          </a:p>
          <a:p>
            <a:pPr marL="457200" indent="-457200" algn="l">
              <a:buAutoNum type="arabicPeriod"/>
            </a:pPr>
            <a:r>
              <a:rPr lang="en-GB" sz="2800" dirty="0">
                <a:gradFill>
                  <a:gsLst>
                    <a:gs pos="2917">
                      <a:schemeClr val="tx1"/>
                    </a:gs>
                    <a:gs pos="30000">
                      <a:schemeClr val="tx1"/>
                    </a:gs>
                  </a:gsLst>
                  <a:lin ang="5400000" scaled="0"/>
                </a:gradFill>
              </a:rPr>
              <a:t>The Sleigh Sightings Lab Documents</a:t>
            </a:r>
          </a:p>
          <a:p>
            <a:pPr marL="457200" indent="-457200" algn="l">
              <a:buAutoNum type="arabicPeriod"/>
            </a:pPr>
            <a:endParaRPr lang="en-GB" sz="2000" dirty="0">
              <a:gradFill>
                <a:gsLst>
                  <a:gs pos="2917">
                    <a:schemeClr val="tx1"/>
                  </a:gs>
                  <a:gs pos="30000">
                    <a:schemeClr val="tx1"/>
                  </a:gs>
                </a:gsLst>
                <a:lin ang="5400000" scaled="0"/>
              </a:gradFill>
            </a:endParaRPr>
          </a:p>
          <a:p>
            <a:pPr marL="457200" indent="-457200" algn="l">
              <a:buAutoNum type="arabicPeriod"/>
            </a:pPr>
            <a:endParaRPr lang="en-GB" sz="20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6F89442A-2D91-4615-BC9D-31B272C5B86B}"/>
              </a:ext>
            </a:extLst>
          </p:cNvPr>
          <p:cNvSpPr txBox="1"/>
          <p:nvPr/>
        </p:nvSpPr>
        <p:spPr>
          <a:xfrm>
            <a:off x="2225549" y="5310792"/>
            <a:ext cx="7740902" cy="1477328"/>
          </a:xfrm>
          <a:prstGeom prst="rect">
            <a:avLst/>
          </a:prstGeom>
          <a:noFill/>
        </p:spPr>
        <p:txBody>
          <a:bodyPr wrap="none" lIns="0" tIns="0" rIns="0" bIns="0" rtlCol="0">
            <a:spAutoFit/>
          </a:bodyPr>
          <a:lstStyle/>
          <a:p>
            <a:pPr algn="l"/>
            <a:r>
              <a:rPr lang="en-GB" sz="4800" dirty="0">
                <a:gradFill>
                  <a:gsLst>
                    <a:gs pos="2917">
                      <a:schemeClr val="tx1"/>
                    </a:gs>
                    <a:gs pos="30000">
                      <a:schemeClr val="tx1"/>
                    </a:gs>
                  </a:gsLst>
                  <a:lin ang="5400000" scaled="0"/>
                </a:gradFill>
              </a:rPr>
              <a:t>AKA.MS/</a:t>
            </a:r>
            <a:r>
              <a:rPr lang="en-GB" sz="4800" dirty="0" err="1">
                <a:gradFill>
                  <a:gsLst>
                    <a:gs pos="2917">
                      <a:schemeClr val="tx1"/>
                    </a:gs>
                    <a:gs pos="30000">
                      <a:schemeClr val="tx1"/>
                    </a:gs>
                  </a:gsLst>
                  <a:lin ang="5400000" scaled="0"/>
                </a:gradFill>
              </a:rPr>
              <a:t>HASSleighSightings</a:t>
            </a:r>
            <a:endParaRPr lang="en-GB" sz="4800" dirty="0">
              <a:gradFill>
                <a:gsLst>
                  <a:gs pos="2917">
                    <a:schemeClr val="tx1"/>
                  </a:gs>
                  <a:gs pos="30000">
                    <a:schemeClr val="tx1"/>
                  </a:gs>
                </a:gsLst>
                <a:lin ang="5400000" scaled="0"/>
              </a:gradFill>
            </a:endParaRPr>
          </a:p>
          <a:p>
            <a:pPr marL="457200" indent="-457200" algn="l">
              <a:buAutoNum type="arabicPeriod"/>
            </a:pPr>
            <a:endParaRPr lang="en-GB" sz="4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03141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Logistics for the Day</a:t>
            </a:r>
          </a:p>
        </p:txBody>
      </p:sp>
      <p:pic>
        <p:nvPicPr>
          <p:cNvPr id="3" name="Picture 2" descr="A close up of a logo&#10;&#10;Description automatically generated">
            <a:extLst>
              <a:ext uri="{FF2B5EF4-FFF2-40B4-BE49-F238E27FC236}">
                <a16:creationId xmlns:a16="http://schemas.microsoft.com/office/drawing/2014/main" id="{9337E8E3-9C51-4C9E-AF92-7D00318C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6" name="TextBox 5">
            <a:extLst>
              <a:ext uri="{FF2B5EF4-FFF2-40B4-BE49-F238E27FC236}">
                <a16:creationId xmlns:a16="http://schemas.microsoft.com/office/drawing/2014/main" id="{D390A4BF-C989-4642-B4E4-96547E6A76B5}"/>
              </a:ext>
            </a:extLst>
          </p:cNvPr>
          <p:cNvSpPr txBox="1"/>
          <p:nvPr/>
        </p:nvSpPr>
        <p:spPr>
          <a:xfrm>
            <a:off x="888023" y="1776046"/>
            <a:ext cx="10207869" cy="4739759"/>
          </a:xfrm>
          <a:prstGeom prst="rect">
            <a:avLst/>
          </a:prstGeom>
          <a:noFill/>
        </p:spPr>
        <p:txBody>
          <a:bodyPr wrap="square" lIns="0" tIns="0" rIns="0" bIns="0" rtlCol="0">
            <a:spAutoFit/>
          </a:bodyPr>
          <a:lstStyle/>
          <a:p>
            <a:pPr marL="457200" indent="-457200" algn="l">
              <a:buAutoNum type="arabicPeriod"/>
            </a:pPr>
            <a:r>
              <a:rPr lang="en-GB" sz="2800" dirty="0">
                <a:gradFill>
                  <a:gsLst>
                    <a:gs pos="2917">
                      <a:schemeClr val="tx1"/>
                    </a:gs>
                    <a:gs pos="30000">
                      <a:schemeClr val="tx1"/>
                    </a:gs>
                  </a:gsLst>
                  <a:lin ang="5400000" scaled="0"/>
                </a:gradFill>
              </a:rPr>
              <a:t>We will all stay on this main Teams call and run through the Labs.</a:t>
            </a:r>
          </a:p>
          <a:p>
            <a:pPr marL="457200" indent="-457200" algn="l">
              <a:buAutoNum type="arabicPeriod"/>
            </a:pPr>
            <a:endParaRPr lang="en-GB" sz="2800" dirty="0">
              <a:gradFill>
                <a:gsLst>
                  <a:gs pos="2917">
                    <a:schemeClr val="tx1"/>
                  </a:gs>
                  <a:gs pos="30000">
                    <a:schemeClr val="tx1"/>
                  </a:gs>
                </a:gsLst>
                <a:lin ang="5400000" scaled="0"/>
              </a:gradFill>
            </a:endParaRPr>
          </a:p>
          <a:p>
            <a:pPr marL="457200" indent="-457200" algn="l">
              <a:buAutoNum type="arabicPeriod"/>
            </a:pPr>
            <a:r>
              <a:rPr lang="en-GB" sz="2800" dirty="0">
                <a:gradFill>
                  <a:gsLst>
                    <a:gs pos="2917">
                      <a:schemeClr val="tx1"/>
                    </a:gs>
                    <a:gs pos="30000">
                      <a:schemeClr val="tx1"/>
                    </a:gs>
                  </a:gsLst>
                  <a:lin ang="5400000" scaled="0"/>
                </a:gradFill>
              </a:rPr>
              <a:t>If you need help, please let us know and one of our Elves will contact you in the chat.</a:t>
            </a:r>
          </a:p>
          <a:p>
            <a:pPr marL="457200" indent="-457200" algn="l">
              <a:buAutoNum type="arabicPeriod"/>
            </a:pPr>
            <a:endParaRPr lang="en-GB" sz="2800" dirty="0">
              <a:gradFill>
                <a:gsLst>
                  <a:gs pos="2917">
                    <a:schemeClr val="tx1"/>
                  </a:gs>
                  <a:gs pos="30000">
                    <a:schemeClr val="tx1"/>
                  </a:gs>
                </a:gsLst>
                <a:lin ang="5400000" scaled="0"/>
              </a:gradFill>
            </a:endParaRPr>
          </a:p>
          <a:p>
            <a:pPr marL="457200" indent="-457200" algn="l">
              <a:buAutoNum type="arabicPeriod"/>
            </a:pPr>
            <a:r>
              <a:rPr lang="en-GB" sz="2800" dirty="0">
                <a:gradFill>
                  <a:gsLst>
                    <a:gs pos="2917">
                      <a:schemeClr val="tx1"/>
                    </a:gs>
                    <a:gs pos="30000">
                      <a:schemeClr val="tx1"/>
                    </a:gs>
                  </a:gsLst>
                  <a:lin ang="5400000" scaled="0"/>
                </a:gradFill>
              </a:rPr>
              <a:t>If you need further help, you will be directed to a private channel for a chat.</a:t>
            </a:r>
          </a:p>
          <a:p>
            <a:pPr marL="457200" indent="-457200" algn="l">
              <a:buAutoNum type="arabicPeriod"/>
            </a:pPr>
            <a:endParaRPr lang="en-GB" sz="2800" dirty="0">
              <a:gradFill>
                <a:gsLst>
                  <a:gs pos="2917">
                    <a:schemeClr val="tx1"/>
                  </a:gs>
                  <a:gs pos="30000">
                    <a:schemeClr val="tx1"/>
                  </a:gs>
                </a:gsLst>
                <a:lin ang="5400000" scaled="0"/>
              </a:gradFill>
            </a:endParaRPr>
          </a:p>
          <a:p>
            <a:pPr marL="457200" indent="-457200" algn="l">
              <a:buAutoNum type="arabicPeriod"/>
            </a:pPr>
            <a:r>
              <a:rPr lang="en-GB" sz="2800" dirty="0">
                <a:gradFill>
                  <a:gsLst>
                    <a:gs pos="2917">
                      <a:schemeClr val="tx1"/>
                    </a:gs>
                    <a:gs pos="30000">
                      <a:schemeClr val="tx1"/>
                    </a:gs>
                  </a:gsLst>
                  <a:lin ang="5400000" scaled="0"/>
                </a:gradFill>
              </a:rPr>
              <a:t>Introductions to various modules will be done roughly every 45 min live in this channel. Feel free to mute me :D</a:t>
            </a:r>
          </a:p>
        </p:txBody>
      </p:sp>
    </p:spTree>
    <p:extLst>
      <p:ext uri="{BB962C8B-B14F-4D97-AF65-F5344CB8AC3E}">
        <p14:creationId xmlns:p14="http://schemas.microsoft.com/office/powerpoint/2010/main" val="28953920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F90D1F-E5EE-4774-8536-D5A8E0DB51C6}"/>
              </a:ext>
            </a:extLst>
          </p:cNvPr>
          <p:cNvSpPr/>
          <p:nvPr/>
        </p:nvSpPr>
        <p:spPr>
          <a:xfrm>
            <a:off x="0" y="-1"/>
            <a:ext cx="6096000" cy="685800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9E004D-6621-4058-B609-BD9029D93C93}"/>
              </a:ext>
            </a:extLst>
          </p:cNvPr>
          <p:cNvSpPr/>
          <p:nvPr/>
        </p:nvSpPr>
        <p:spPr>
          <a:xfrm>
            <a:off x="6096000" y="0"/>
            <a:ext cx="6096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AD22119-9522-474D-886A-C6DDD71425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 y="0"/>
            <a:ext cx="5905500" cy="2277308"/>
          </a:xfrm>
          <a:prstGeom prst="rect">
            <a:avLst/>
          </a:prstGeom>
        </p:spPr>
      </p:pic>
      <p:sp>
        <p:nvSpPr>
          <p:cNvPr id="18" name="Rectangle 17">
            <a:extLst>
              <a:ext uri="{FF2B5EF4-FFF2-40B4-BE49-F238E27FC236}">
                <a16:creationId xmlns:a16="http://schemas.microsoft.com/office/drawing/2014/main" id="{9500F71C-BB54-4420-8DCD-A1F55442806A}"/>
              </a:ext>
            </a:extLst>
          </p:cNvPr>
          <p:cNvSpPr/>
          <p:nvPr/>
        </p:nvSpPr>
        <p:spPr>
          <a:xfrm>
            <a:off x="95250" y="2133600"/>
            <a:ext cx="5905500" cy="461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40E2CC-6941-48F8-ACC2-6FF220D783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74796" y="1279144"/>
            <a:ext cx="1346408" cy="1683010"/>
          </a:xfrm>
          <a:prstGeom prst="ellipse">
            <a:avLst/>
          </a:prstGeom>
          <a:ln w="38100">
            <a:solidFill>
              <a:schemeClr val="bg1"/>
            </a:solidFill>
          </a:ln>
        </p:spPr>
      </p:pic>
      <p:sp>
        <p:nvSpPr>
          <p:cNvPr id="12" name="TextBox 11">
            <a:extLst>
              <a:ext uri="{FF2B5EF4-FFF2-40B4-BE49-F238E27FC236}">
                <a16:creationId xmlns:a16="http://schemas.microsoft.com/office/drawing/2014/main" id="{BFAAE5BA-FF64-4FDE-8E3B-61A83420AF66}"/>
              </a:ext>
            </a:extLst>
          </p:cNvPr>
          <p:cNvSpPr txBox="1"/>
          <p:nvPr/>
        </p:nvSpPr>
        <p:spPr>
          <a:xfrm>
            <a:off x="673100" y="3139063"/>
            <a:ext cx="4749800" cy="126791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dirty="0">
                <a:latin typeface="Segoe UI Semibold" panose="020B0702040204020203" pitchFamily="34" charset="0"/>
                <a:cs typeface="Segoe UI Semibold" panose="020B0702040204020203" pitchFamily="34" charset="0"/>
              </a:rPr>
              <a:t>Chris Huntingford</a:t>
            </a:r>
            <a:endPar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lvl="0" algn="ctr">
              <a:defRPr/>
            </a:pPr>
            <a:r>
              <a:rPr lang="en-US" sz="1600" dirty="0">
                <a:solidFill>
                  <a:srgbClr val="767171"/>
                </a:solidFill>
                <a:latin typeface="Segoe UI" panose="020B0502040204020203" pitchFamily="34" charset="0"/>
                <a:cs typeface="Segoe UI" panose="020B0502040204020203" pitchFamily="34" charset="0"/>
              </a:rPr>
              <a:t>Power Platform Technical Architect</a:t>
            </a:r>
          </a:p>
          <a:p>
            <a:pPr lvl="0" algn="ctr">
              <a:lnSpc>
                <a:spcPct val="150000"/>
              </a:lnSpc>
              <a:defRPr/>
            </a:pPr>
            <a:r>
              <a:rPr lang="en-US" sz="1400" dirty="0">
                <a:solidFill>
                  <a:schemeClr val="bg1">
                    <a:lumMod val="65000"/>
                  </a:schemeClr>
                </a:solidFill>
                <a:latin typeface="Segoe UI" panose="020B0502040204020203" pitchFamily="34" charset="0"/>
                <a:cs typeface="Segoe UI" panose="020B0502040204020203" pitchFamily="34" charset="0"/>
              </a:rPr>
              <a:t>Reading, UK</a:t>
            </a:r>
          </a:p>
        </p:txBody>
      </p:sp>
      <p:pic>
        <p:nvPicPr>
          <p:cNvPr id="19" name="Picture 18">
            <a:extLst>
              <a:ext uri="{FF2B5EF4-FFF2-40B4-BE49-F238E27FC236}">
                <a16:creationId xmlns:a16="http://schemas.microsoft.com/office/drawing/2014/main" id="{53BAE6E6-BC1B-4F1D-8FD1-68D8E2401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6495" y="4978506"/>
            <a:ext cx="1683010" cy="619086"/>
          </a:xfrm>
          <a:prstGeom prst="rect">
            <a:avLst/>
          </a:prstGeom>
        </p:spPr>
      </p:pic>
      <p:sp>
        <p:nvSpPr>
          <p:cNvPr id="29" name="TextBox 28">
            <a:extLst>
              <a:ext uri="{FF2B5EF4-FFF2-40B4-BE49-F238E27FC236}">
                <a16:creationId xmlns:a16="http://schemas.microsoft.com/office/drawing/2014/main" id="{972A802A-A0E4-4520-936C-541CEFBABD11}"/>
              </a:ext>
            </a:extLst>
          </p:cNvPr>
          <p:cNvSpPr txBox="1"/>
          <p:nvPr/>
        </p:nvSpPr>
        <p:spPr>
          <a:xfrm>
            <a:off x="6096000" y="75600"/>
            <a:ext cx="6096000" cy="6583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Let’s connect!</a:t>
            </a:r>
            <a:endParaRPr lang="en-US" sz="1400">
              <a:solidFill>
                <a:schemeClr val="bg1"/>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C6366C71-1AE1-4FDE-BADC-B2C03A8054C5}"/>
              </a:ext>
            </a:extLst>
          </p:cNvPr>
          <p:cNvSpPr txBox="1"/>
          <p:nvPr/>
        </p:nvSpPr>
        <p:spPr>
          <a:xfrm>
            <a:off x="6096000" y="5678171"/>
            <a:ext cx="6096000" cy="954107"/>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Scan the QR code </a:t>
            </a:r>
            <a:r>
              <a:rPr lang="en-US" sz="2800" dirty="0">
                <a:solidFill>
                  <a:schemeClr val="bg1"/>
                </a:solidFill>
                <a:latin typeface="Segoe UI Semibold" panose="020B0702040204020203" pitchFamily="34" charset="0"/>
                <a:cs typeface="Segoe UI Semibold" panose="020B0702040204020203" pitchFamily="34" charset="0"/>
              </a:rPr>
              <a:t>o</a:t>
            </a:r>
            <a:r>
              <a:rPr kumimoji="0" lang="en-US" sz="28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 visit: aka.ms/</a:t>
            </a:r>
            <a:r>
              <a:rPr kumimoji="0" lang="en-US" sz="2800" b="0" i="0" u="none" strike="noStrike" kern="120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rPr>
              <a:t>ChrisH</a:t>
            </a:r>
            <a:endParaRPr lang="en-US" sz="1400" dirty="0">
              <a:solidFill>
                <a:schemeClr val="bg1"/>
              </a:solidFill>
              <a:latin typeface="Segoe UI" panose="020B0502040204020203" pitchFamily="34" charset="0"/>
              <a:cs typeface="Segoe UI" panose="020B0502040204020203" pitchFamily="34" charset="0"/>
            </a:endParaRPr>
          </a:p>
        </p:txBody>
      </p:sp>
      <p:pic>
        <p:nvPicPr>
          <p:cNvPr id="8" name="Picture 7" descr="A close up of a logo&#10;&#10;Description automatically generated">
            <a:extLst>
              <a:ext uri="{FF2B5EF4-FFF2-40B4-BE49-F238E27FC236}">
                <a16:creationId xmlns:a16="http://schemas.microsoft.com/office/drawing/2014/main" id="{27802018-1183-43C4-AAD8-6CF1051776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9350" y="6380947"/>
            <a:ext cx="927100" cy="251331"/>
          </a:xfrm>
          <a:prstGeom prst="rect">
            <a:avLst/>
          </a:prstGeom>
        </p:spPr>
      </p:pic>
      <p:pic>
        <p:nvPicPr>
          <p:cNvPr id="7" name="Picture 6" descr="Qr code&#10;&#10;Description automatically generated">
            <a:extLst>
              <a:ext uri="{FF2B5EF4-FFF2-40B4-BE49-F238E27FC236}">
                <a16:creationId xmlns:a16="http://schemas.microsoft.com/office/drawing/2014/main" id="{3CE907C7-A607-4378-B32D-EB14E241F1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8647" y="1407010"/>
            <a:ext cx="3903421" cy="3903421"/>
          </a:xfrm>
          <a:prstGeom prst="rect">
            <a:avLst/>
          </a:prstGeom>
        </p:spPr>
      </p:pic>
      <p:pic>
        <p:nvPicPr>
          <p:cNvPr id="2" name="Picture 2" descr="Christmas Santa Claus Hat PNG Transparent Images | PNG All">
            <a:extLst>
              <a:ext uri="{FF2B5EF4-FFF2-40B4-BE49-F238E27FC236}">
                <a16:creationId xmlns:a16="http://schemas.microsoft.com/office/drawing/2014/main" id="{B106A839-A04E-4105-AB53-A423B42A9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523199" y="3257547"/>
            <a:ext cx="259742" cy="29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5786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2294423" y="2254730"/>
            <a:ext cx="7603153" cy="2348539"/>
          </a:xfrm>
          <a:solidFill>
            <a:schemeClr val="bg2">
              <a:lumMod val="10000"/>
              <a:alpha val="75000"/>
            </a:schemeClr>
          </a:solidFill>
        </p:spPr>
        <p:txBody>
          <a:bodyPr anchor="ctr"/>
          <a:lstStyle/>
          <a:p>
            <a:pPr algn="ctr"/>
            <a:r>
              <a:rPr lang="en-GB" dirty="0">
                <a:solidFill>
                  <a:schemeClr val="bg1"/>
                </a:solidFill>
              </a:rPr>
              <a:t>Solution Build</a:t>
            </a:r>
          </a:p>
        </p:txBody>
      </p:sp>
    </p:spTree>
    <p:extLst>
      <p:ext uri="{BB962C8B-B14F-4D97-AF65-F5344CB8AC3E}">
        <p14:creationId xmlns:p14="http://schemas.microsoft.com/office/powerpoint/2010/main" val="424696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FD7AD06-A05E-4885-98F5-F67D67C1567F}"/>
              </a:ext>
            </a:extLst>
          </p:cNvPr>
          <p:cNvSpPr>
            <a:spLocks noGrp="1"/>
          </p:cNvSpPr>
          <p:nvPr>
            <p:ph type="title"/>
          </p:nvPr>
        </p:nvSpPr>
        <p:spPr>
          <a:xfrm>
            <a:off x="584026" y="2875002"/>
            <a:ext cx="4161981" cy="1107996"/>
          </a:xfrm>
        </p:spPr>
        <p:txBody>
          <a:bodyPr/>
          <a:lstStyle/>
          <a:p>
            <a:r>
              <a:rPr lang="en-US" dirty="0"/>
              <a:t>Introducing “Sleigh What” Systems</a:t>
            </a:r>
          </a:p>
        </p:txBody>
      </p:sp>
      <p:pic>
        <p:nvPicPr>
          <p:cNvPr id="3" name="Picture 2" descr="Logo&#10;&#10;Description automatically generated">
            <a:extLst>
              <a:ext uri="{FF2B5EF4-FFF2-40B4-BE49-F238E27FC236}">
                <a16:creationId xmlns:a16="http://schemas.microsoft.com/office/drawing/2014/main" id="{A50F452C-B9B2-475F-88F8-20E315555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4007222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47E07-114A-4003-9B16-4C1924A53657}"/>
              </a:ext>
            </a:extLst>
          </p:cNvPr>
          <p:cNvSpPr>
            <a:spLocks noGrp="1"/>
          </p:cNvSpPr>
          <p:nvPr>
            <p:ph type="title"/>
          </p:nvPr>
        </p:nvSpPr>
        <p:spPr>
          <a:xfrm>
            <a:off x="875522" y="0"/>
            <a:ext cx="10515600" cy="1325563"/>
          </a:xfrm>
        </p:spPr>
        <p:txBody>
          <a:bodyPr/>
          <a:lstStyle/>
          <a:p>
            <a:r>
              <a:rPr lang="en-GB" dirty="0">
                <a:solidFill>
                  <a:schemeClr val="bg1"/>
                </a:solidFill>
              </a:rPr>
              <a:t>The Use Case</a:t>
            </a:r>
          </a:p>
        </p:txBody>
      </p:sp>
      <p:sp>
        <p:nvSpPr>
          <p:cNvPr id="5" name="Title 3">
            <a:extLst>
              <a:ext uri="{FF2B5EF4-FFF2-40B4-BE49-F238E27FC236}">
                <a16:creationId xmlns:a16="http://schemas.microsoft.com/office/drawing/2014/main" id="{BC57672F-5C48-4EF1-AA2F-79E56D4220E3}"/>
              </a:ext>
            </a:extLst>
          </p:cNvPr>
          <p:cNvSpPr txBox="1">
            <a:spLocks/>
          </p:cNvSpPr>
          <p:nvPr/>
        </p:nvSpPr>
        <p:spPr>
          <a:xfrm>
            <a:off x="405473" y="999674"/>
            <a:ext cx="11516896" cy="5620933"/>
          </a:xfrm>
          <a:prstGeom prst="rect">
            <a:avLst/>
          </a:prstGeom>
          <a:solidFill>
            <a:schemeClr val="bg2">
              <a:lumMod val="10000"/>
              <a:alpha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Aft>
                <a:spcPts val="800"/>
              </a:spcAft>
            </a:pPr>
            <a:r>
              <a:rPr lang="en-GB"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“Sleigh What” are storing their data in spread sheets and have no way of tracking all of the urgent sightings that are logged. </a:t>
            </a:r>
          </a:p>
          <a:p>
            <a:pPr algn="ctr">
              <a:lnSpc>
                <a:spcPct val="107000"/>
              </a:lnSpc>
              <a:spcAft>
                <a:spcPts val="800"/>
              </a:spcAft>
            </a:pPr>
            <a:r>
              <a:rPr lang="en-GB"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Sightings data is sensitive and regulated by the elves. Its important to make sure that all sightings are tracked in a centralised location and can be taken through a sighting process to completion in a regulated way. </a:t>
            </a:r>
          </a:p>
          <a:p>
            <a:pPr algn="ctr">
              <a:lnSpc>
                <a:spcPct val="107000"/>
              </a:lnSpc>
              <a:spcAft>
                <a:spcPts val="800"/>
              </a:spcAft>
            </a:pPr>
            <a:r>
              <a:rPr lang="en-GB"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Elves in black need to be notified of all sightings as soon as they take place.</a:t>
            </a:r>
            <a:endParaRPr lang="en-GB"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sightings need to be shared with the elves in black via a report so that they can understand where the sightings are coming from. The elves in black will leverage a mobile app when they visit the specific parties and will use </a:t>
            </a:r>
            <a:r>
              <a:rPr lang="en-GB"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memory erasing magic </a:t>
            </a:r>
            <a:r>
              <a:rPr lang="en-GB"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clear all knowledge of the sleigh sighting.</a:t>
            </a:r>
          </a:p>
        </p:txBody>
      </p:sp>
    </p:spTree>
    <p:extLst>
      <p:ext uri="{BB962C8B-B14F-4D97-AF65-F5344CB8AC3E}">
        <p14:creationId xmlns:p14="http://schemas.microsoft.com/office/powerpoint/2010/main" val="6871561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AC82-5223-4DD6-9289-D8FA53362CE2}"/>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a:t>Elves in Black</a:t>
            </a:r>
          </a:p>
        </p:txBody>
      </p:sp>
      <p:sp>
        <p:nvSpPr>
          <p:cNvPr id="37" name="Rectangle 8">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D2C238C6-18E0-48A9-9548-1A3A46E06B5B}"/>
              </a:ext>
            </a:extLst>
          </p:cNvPr>
          <p:cNvPicPr>
            <a:picLocks noChangeAspect="1"/>
          </p:cNvPicPr>
          <p:nvPr/>
        </p:nvPicPr>
        <p:blipFill rotWithShape="1">
          <a:blip r:embed="rId2">
            <a:extLst>
              <a:ext uri="{28A0092B-C50C-407E-A947-70E740481C1C}">
                <a14:useLocalDpi xmlns:a14="http://schemas.microsoft.com/office/drawing/2010/main" val="0"/>
              </a:ext>
            </a:extLst>
          </a:blip>
          <a:srcRect t="14592" r="3" b="39"/>
          <a:stretch/>
        </p:blipFill>
        <p:spPr>
          <a:xfrm>
            <a:off x="951882" y="965595"/>
            <a:ext cx="5632217" cy="4808332"/>
          </a:xfrm>
          <a:prstGeom prst="rect">
            <a:avLst/>
          </a:prstGeom>
          <a:effectLst/>
        </p:spPr>
      </p:pic>
    </p:spTree>
    <p:extLst>
      <p:ext uri="{BB962C8B-B14F-4D97-AF65-F5344CB8AC3E}">
        <p14:creationId xmlns:p14="http://schemas.microsoft.com/office/powerpoint/2010/main" val="32513998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37D5-48A4-4A57-A8C6-4365FFD46AC5}"/>
              </a:ext>
            </a:extLst>
          </p:cNvPr>
          <p:cNvSpPr>
            <a:spLocks noGrp="1"/>
          </p:cNvSpPr>
          <p:nvPr>
            <p:ph type="title"/>
          </p:nvPr>
        </p:nvSpPr>
        <p:spPr>
          <a:xfrm>
            <a:off x="838200" y="166481"/>
            <a:ext cx="10515600" cy="1325563"/>
          </a:xfrm>
        </p:spPr>
        <p:txBody>
          <a:bodyPr/>
          <a:lstStyle/>
          <a:p>
            <a:r>
              <a:rPr lang="en-GB" dirty="0"/>
              <a:t>Use Case Breakdown</a:t>
            </a:r>
          </a:p>
        </p:txBody>
      </p:sp>
      <p:sp>
        <p:nvSpPr>
          <p:cNvPr id="4" name="Title 3">
            <a:extLst>
              <a:ext uri="{FF2B5EF4-FFF2-40B4-BE49-F238E27FC236}">
                <a16:creationId xmlns:a16="http://schemas.microsoft.com/office/drawing/2014/main" id="{FE9C482B-D4AE-46EE-BA90-05675037AB6E}"/>
              </a:ext>
            </a:extLst>
          </p:cNvPr>
          <p:cNvSpPr txBox="1">
            <a:spLocks/>
          </p:cNvSpPr>
          <p:nvPr/>
        </p:nvSpPr>
        <p:spPr>
          <a:xfrm>
            <a:off x="950224" y="1338277"/>
            <a:ext cx="10515600" cy="4712110"/>
          </a:xfrm>
          <a:prstGeom prst="rect">
            <a:avLst/>
          </a:prstGeom>
          <a:no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Aft>
                <a:spcPts val="800"/>
              </a:spcAft>
            </a:pPr>
            <a:r>
              <a:rPr lang="en-GB" sz="3200" dirty="0">
                <a:effectLst/>
                <a:latin typeface="Calibri" panose="020F0502020204030204" pitchFamily="34" charset="0"/>
                <a:ea typeface="Calibri" panose="020F0502020204030204" pitchFamily="34" charset="0"/>
                <a:cs typeface="Times New Roman" panose="02020603050405020304" pitchFamily="18" charset="0"/>
              </a:rPr>
              <a:t>“Sleigh What” are storing their data in spread sheets and have no way of tracking all of the urgent sightings that are logged. </a:t>
            </a:r>
          </a:p>
          <a:p>
            <a:pPr algn="ctr">
              <a:lnSpc>
                <a:spcPct val="107000"/>
              </a:lnSpc>
              <a:spcAft>
                <a:spcPts val="800"/>
              </a:spcAft>
            </a:pPr>
            <a:r>
              <a:rPr lang="en-GB" sz="3200" dirty="0">
                <a:solidFill>
                  <a:srgbClr val="008272"/>
                </a:solidFill>
                <a:effectLst/>
                <a:latin typeface="Calibri" panose="020F0502020204030204" pitchFamily="34" charset="0"/>
                <a:ea typeface="Calibri" panose="020F0502020204030204" pitchFamily="34" charset="0"/>
                <a:cs typeface="Times New Roman" panose="02020603050405020304" pitchFamily="18" charset="0"/>
              </a:rPr>
              <a:t>Sightings data is sensitive and regulated by the elves. Its important to make sure that all sightings are tracked in a centralised location </a:t>
            </a:r>
            <a:r>
              <a:rPr lang="en-GB" sz="3200" dirty="0">
                <a:solidFill>
                  <a:srgbClr val="9A3290"/>
                </a:solidFill>
                <a:effectLst/>
                <a:latin typeface="Calibri" panose="020F0502020204030204" pitchFamily="34" charset="0"/>
                <a:ea typeface="Calibri" panose="020F0502020204030204" pitchFamily="34" charset="0"/>
                <a:cs typeface="Times New Roman" panose="02020603050405020304" pitchFamily="18" charset="0"/>
              </a:rPr>
              <a:t>and can be taken through a sighting process to completion in a regulated way. </a:t>
            </a:r>
          </a:p>
          <a:p>
            <a:pPr algn="ctr">
              <a:lnSpc>
                <a:spcPct val="107000"/>
              </a:lnSpc>
              <a:spcAft>
                <a:spcPts val="800"/>
              </a:spcAft>
            </a:pPr>
            <a:r>
              <a:rPr lang="en-GB" sz="3200" dirty="0">
                <a:solidFill>
                  <a:srgbClr val="1661DB"/>
                </a:solidFill>
                <a:latin typeface="Calibri" panose="020F0502020204030204" pitchFamily="34" charset="0"/>
                <a:ea typeface="Calibri" panose="020F0502020204030204" pitchFamily="34" charset="0"/>
                <a:cs typeface="Times New Roman" panose="02020603050405020304" pitchFamily="18" charset="0"/>
              </a:rPr>
              <a:t>Elves in black need to be notified of all sightings as soon as they take place.</a:t>
            </a:r>
            <a:endParaRPr lang="en-GB" sz="3200" dirty="0">
              <a:solidFill>
                <a:srgbClr val="1661DB"/>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3200" dirty="0">
                <a:solidFill>
                  <a:srgbClr val="E7B413"/>
                </a:solidFill>
                <a:effectLst/>
                <a:latin typeface="Calibri" panose="020F0502020204030204" pitchFamily="34" charset="0"/>
                <a:ea typeface="Calibri" panose="020F0502020204030204" pitchFamily="34" charset="0"/>
                <a:cs typeface="Times New Roman" panose="02020603050405020304" pitchFamily="18" charset="0"/>
              </a:rPr>
              <a:t>The sightings need to be shared with the elves in black via a report so that they can understand where the sightings are coming from</a:t>
            </a:r>
            <a:r>
              <a:rPr lang="en-GB" sz="3200" dirty="0">
                <a:effectLst/>
                <a:latin typeface="Calibri" panose="020F0502020204030204" pitchFamily="34" charset="0"/>
                <a:ea typeface="Calibri" panose="020F0502020204030204" pitchFamily="34" charset="0"/>
                <a:cs typeface="Times New Roman" panose="02020603050405020304" pitchFamily="18" charset="0"/>
              </a:rPr>
              <a:t>. </a:t>
            </a:r>
            <a:r>
              <a:rPr lang="en-GB" sz="3200" dirty="0">
                <a:solidFill>
                  <a:srgbClr val="9A3290"/>
                </a:solidFill>
                <a:effectLst/>
                <a:latin typeface="Calibri" panose="020F0502020204030204" pitchFamily="34" charset="0"/>
                <a:ea typeface="Calibri" panose="020F0502020204030204" pitchFamily="34" charset="0"/>
                <a:cs typeface="Times New Roman" panose="02020603050405020304" pitchFamily="18" charset="0"/>
              </a:rPr>
              <a:t>The elves in black will leverage a mobile app when they visit the specific parties</a:t>
            </a:r>
            <a:r>
              <a:rPr lang="en-GB" sz="3200" dirty="0">
                <a:effectLst/>
                <a:latin typeface="Calibri" panose="020F0502020204030204" pitchFamily="34" charset="0"/>
                <a:ea typeface="Calibri" panose="020F0502020204030204" pitchFamily="34" charset="0"/>
                <a:cs typeface="Times New Roman" panose="02020603050405020304" pitchFamily="18" charset="0"/>
              </a:rPr>
              <a:t> and will use </a:t>
            </a:r>
            <a:r>
              <a:rPr lang="en-GB" sz="3200" dirty="0">
                <a:latin typeface="Calibri" panose="020F0502020204030204" pitchFamily="34" charset="0"/>
                <a:ea typeface="Calibri" panose="020F0502020204030204" pitchFamily="34" charset="0"/>
                <a:cs typeface="Times New Roman" panose="02020603050405020304" pitchFamily="18" charset="0"/>
              </a:rPr>
              <a:t>memory erasing magic </a:t>
            </a:r>
            <a:r>
              <a:rPr lang="en-GB" sz="3200" dirty="0">
                <a:effectLst/>
                <a:latin typeface="Calibri" panose="020F0502020204030204" pitchFamily="34" charset="0"/>
                <a:ea typeface="Calibri" panose="020F0502020204030204" pitchFamily="34" charset="0"/>
                <a:cs typeface="Times New Roman" panose="02020603050405020304" pitchFamily="18" charset="0"/>
              </a:rPr>
              <a:t>to clear all knowledge of the sleigh sighting.</a:t>
            </a:r>
          </a:p>
        </p:txBody>
      </p:sp>
      <p:pic>
        <p:nvPicPr>
          <p:cNvPr id="3" name="Picture 2">
            <a:extLst>
              <a:ext uri="{FF2B5EF4-FFF2-40B4-BE49-F238E27FC236}">
                <a16:creationId xmlns:a16="http://schemas.microsoft.com/office/drawing/2014/main" id="{4E1B8E2E-3EED-4D98-973D-7A216ED7B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484" y="6084748"/>
            <a:ext cx="606770" cy="6067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2604E6-59D8-45C8-8364-68A6E39ED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254" y="6096095"/>
            <a:ext cx="606770" cy="606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718D653-5538-4F1A-9B9B-6113C4F6A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024" y="6118789"/>
            <a:ext cx="572730" cy="57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83B5BFCE-AB9E-4183-9C92-84B8B29CB3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3021" y="6118789"/>
            <a:ext cx="572730" cy="572730"/>
          </a:xfrm>
          <a:prstGeom prst="rect">
            <a:avLst/>
          </a:prstGeom>
        </p:spPr>
      </p:pic>
    </p:spTree>
    <p:extLst>
      <p:ext uri="{BB962C8B-B14F-4D97-AF65-F5344CB8AC3E}">
        <p14:creationId xmlns:p14="http://schemas.microsoft.com/office/powerpoint/2010/main" val="20084125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Dataverse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829914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2294423" y="2000208"/>
            <a:ext cx="7603153" cy="2857583"/>
          </a:xfrm>
          <a:solidFill>
            <a:schemeClr val="bg2">
              <a:lumMod val="10000"/>
              <a:alpha val="75000"/>
            </a:schemeClr>
          </a:solidFill>
        </p:spPr>
        <p:txBody>
          <a:bodyPr anchor="ctr"/>
          <a:lstStyle/>
          <a:p>
            <a:pPr algn="ctr"/>
            <a:r>
              <a:rPr lang="en-GB" dirty="0">
                <a:solidFill>
                  <a:schemeClr val="bg1"/>
                </a:solidFill>
              </a:rPr>
              <a:t>Power Platform Demonstration &amp; How to Hack</a:t>
            </a:r>
          </a:p>
        </p:txBody>
      </p:sp>
    </p:spTree>
    <p:extLst>
      <p:ext uri="{BB962C8B-B14F-4D97-AF65-F5344CB8AC3E}">
        <p14:creationId xmlns:p14="http://schemas.microsoft.com/office/powerpoint/2010/main" val="87275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AEEDB-C456-4523-A004-03B08FA12814}"/>
              </a:ext>
            </a:extLst>
          </p:cNvPr>
          <p:cNvSpPr>
            <a:spLocks noGrp="1"/>
          </p:cNvSpPr>
          <p:nvPr>
            <p:ph type="title"/>
          </p:nvPr>
        </p:nvSpPr>
        <p:spPr>
          <a:xfrm>
            <a:off x="-12444" y="2178088"/>
            <a:ext cx="3551673" cy="2501823"/>
          </a:xfrm>
        </p:spPr>
        <p:txBody>
          <a:bodyPr>
            <a:normAutofit/>
          </a:bodyPr>
          <a:lstStyle/>
          <a:p>
            <a:r>
              <a:rPr lang="en-US" sz="6000" dirty="0">
                <a:solidFill>
                  <a:schemeClr val="accent6"/>
                </a:solidFill>
                <a:latin typeface="Segoe UI" panose="020B0502040204020203" pitchFamily="34" charset="0"/>
                <a:cs typeface="Segoe UI" panose="020B0502040204020203" pitchFamily="34" charset="0"/>
              </a:rPr>
              <a:t>Dataverse</a:t>
            </a:r>
          </a:p>
        </p:txBody>
      </p:sp>
      <p:pic>
        <p:nvPicPr>
          <p:cNvPr id="21" name="Picture 20">
            <a:extLst>
              <a:ext uri="{FF2B5EF4-FFF2-40B4-BE49-F238E27FC236}">
                <a16:creationId xmlns:a16="http://schemas.microsoft.com/office/drawing/2014/main" id="{F907D59A-6440-499B-B764-93D68A98120F}"/>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939589" y="1"/>
            <a:ext cx="6252412" cy="7190845"/>
          </a:xfrm>
          <a:custGeom>
            <a:avLst/>
            <a:gdLst>
              <a:gd name="connsiteX0" fmla="*/ 0 w 6081712"/>
              <a:gd name="connsiteY0" fmla="*/ 0 h 6994525"/>
              <a:gd name="connsiteX1" fmla="*/ 6081712 w 6081712"/>
              <a:gd name="connsiteY1" fmla="*/ 0 h 6994525"/>
              <a:gd name="connsiteX2" fmla="*/ 6081712 w 6081712"/>
              <a:gd name="connsiteY2" fmla="*/ 6994525 h 6994525"/>
              <a:gd name="connsiteX3" fmla="*/ 0 w 6081712"/>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081712" h="6994525">
                <a:moveTo>
                  <a:pt x="0" y="0"/>
                </a:moveTo>
                <a:lnTo>
                  <a:pt x="6081712" y="0"/>
                </a:lnTo>
                <a:lnTo>
                  <a:pt x="6081712" y="6994525"/>
                </a:lnTo>
                <a:lnTo>
                  <a:pt x="0" y="6994525"/>
                </a:lnTo>
                <a:close/>
              </a:path>
            </a:pathLst>
          </a:custGeom>
        </p:spPr>
      </p:pic>
      <p:pic>
        <p:nvPicPr>
          <p:cNvPr id="2" name="Graphic 1">
            <a:extLst>
              <a:ext uri="{FF2B5EF4-FFF2-40B4-BE49-F238E27FC236}">
                <a16:creationId xmlns:a16="http://schemas.microsoft.com/office/drawing/2014/main" id="{408ED4AA-D43D-4110-AF8F-E9D0ED985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99564" y="2760093"/>
            <a:ext cx="1337813" cy="1337813"/>
          </a:xfrm>
          <a:prstGeom prst="rect">
            <a:avLst/>
          </a:prstGeom>
        </p:spPr>
      </p:pic>
    </p:spTree>
    <p:extLst>
      <p:ext uri="{BB962C8B-B14F-4D97-AF65-F5344CB8AC3E}">
        <p14:creationId xmlns:p14="http://schemas.microsoft.com/office/powerpoint/2010/main" val="127224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1.25E-6 0 L -0.06562 0 " pathEditMode="relative" rAng="0" ptsTypes="AA">
                                      <p:cBhvr>
                                        <p:cTn id="9" dur="750" spd="-100000" fill="hold"/>
                                        <p:tgtEl>
                                          <p:spTgt spid="4"/>
                                        </p:tgtEl>
                                        <p:attrNameLst>
                                          <p:attrName>ppt_x</p:attrName>
                                          <p:attrName>ppt_y</p:attrName>
                                        </p:attrNameLst>
                                      </p:cBhvr>
                                      <p:rCtr x="-32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1967109" y="2048367"/>
            <a:ext cx="8257781" cy="1587989"/>
            <a:chOff x="2010725" y="2774289"/>
            <a:chExt cx="8257781" cy="1587989"/>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2774289"/>
              <a:ext cx="8257781" cy="1587989"/>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287588"/>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Field Technician Power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1967109" y="471458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Turbine Analytics</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0C403346-FC2A-4F4B-A6DA-C0359C925F73}"/>
              </a:ext>
            </a:extLst>
          </p:cNvPr>
          <p:cNvGrpSpPr/>
          <p:nvPr/>
        </p:nvGrpSpPr>
        <p:grpSpPr>
          <a:xfrm>
            <a:off x="1967109" y="1087770"/>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Alerts &amp; Approvals</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A3C4BEB-58C7-4025-BD62-02ACA60F9F40}"/>
              </a:ext>
            </a:extLst>
          </p:cNvPr>
          <p:cNvGrpSpPr/>
          <p:nvPr/>
        </p:nvGrpSpPr>
        <p:grpSpPr>
          <a:xfrm>
            <a:off x="1967111" y="377343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Storage</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A6E4768C-4458-4BE7-A153-82B8680D4ABF}"/>
              </a:ext>
            </a:extLst>
          </p:cNvPr>
          <p:cNvGrpSpPr/>
          <p:nvPr/>
        </p:nvGrpSpPr>
        <p:grpSpPr>
          <a:xfrm>
            <a:off x="10372476" y="1106326"/>
            <a:ext cx="769012" cy="4399442"/>
            <a:chOff x="11070483" y="673890"/>
            <a:chExt cx="769012" cy="4404277"/>
          </a:xfrm>
        </p:grpSpPr>
        <p:grpSp>
          <p:nvGrpSpPr>
            <p:cNvPr id="62" name="Group 61">
              <a:extLst>
                <a:ext uri="{FF2B5EF4-FFF2-40B4-BE49-F238E27FC236}">
                  <a16:creationId xmlns:a16="http://schemas.microsoft.com/office/drawing/2014/main" id="{CD97A1EF-3BE0-4A4C-9587-75130A2A9DE3}"/>
                </a:ext>
              </a:extLst>
            </p:cNvPr>
            <p:cNvGrpSpPr/>
            <p:nvPr/>
          </p:nvGrpSpPr>
          <p:grpSpPr>
            <a:xfrm>
              <a:off x="11070483" y="673890"/>
              <a:ext cx="769012" cy="4404277"/>
              <a:chOff x="2010725" y="3584816"/>
              <a:chExt cx="8257781" cy="588935"/>
            </a:xfrm>
          </p:grpSpPr>
          <p:sp>
            <p:nvSpPr>
              <p:cNvPr id="65" name="Rectangle: Rounded Corners 1">
                <a:extLst>
                  <a:ext uri="{FF2B5EF4-FFF2-40B4-BE49-F238E27FC236}">
                    <a16:creationId xmlns:a16="http://schemas.microsoft.com/office/drawing/2014/main" id="{46DF2EC8-5D60-4765-9076-C3AD3678D122}"/>
                  </a:ext>
                </a:extLst>
              </p:cNvPr>
              <p:cNvSpPr/>
              <p:nvPr/>
            </p:nvSpPr>
            <p:spPr>
              <a:xfrm>
                <a:off x="2010725" y="3584816"/>
                <a:ext cx="8257781" cy="588935"/>
              </a:xfrm>
              <a:prstGeom prst="roundRect">
                <a:avLst>
                  <a:gd name="adj" fmla="val 14674"/>
                </a:avLst>
              </a:prstGeom>
              <a:solidFill>
                <a:schemeClr val="bg1">
                  <a:lumMod val="95000"/>
                </a:schemeClr>
              </a:solidFill>
              <a:ln w="57150">
                <a:solidFill>
                  <a:srgbClr val="14848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A4F4B64A-707E-4D60-9F49-8425D0EE0F30}"/>
                  </a:ext>
                </a:extLst>
              </p:cNvPr>
              <p:cNvSpPr txBox="1"/>
              <p:nvPr/>
            </p:nvSpPr>
            <p:spPr>
              <a:xfrm>
                <a:off x="2112577" y="3705879"/>
                <a:ext cx="8038518" cy="425091"/>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Q&amp;A</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Oval 62">
              <a:extLst>
                <a:ext uri="{FF2B5EF4-FFF2-40B4-BE49-F238E27FC236}">
                  <a16:creationId xmlns:a16="http://schemas.microsoft.com/office/drawing/2014/main" id="{98537048-9308-4B79-B6D0-2262BED85B6A}"/>
                </a:ext>
              </a:extLst>
            </p:cNvPr>
            <p:cNvSpPr/>
            <p:nvPr/>
          </p:nvSpPr>
          <p:spPr bwMode="auto">
            <a:xfrm>
              <a:off x="11158246" y="811358"/>
              <a:ext cx="592036" cy="578373"/>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FFFFFF"/>
                </a:solidFill>
                <a:latin typeface="Segoe UI"/>
                <a:cs typeface="Segoe UI" pitchFamily="34" charset="0"/>
              </a:endParaRPr>
            </a:p>
          </p:txBody>
        </p:sp>
        <p:pic>
          <p:nvPicPr>
            <p:cNvPr id="64" name="Picture 63" descr="A picture containing drawing&#10;&#10;Description automatically generated">
              <a:extLst>
                <a:ext uri="{FF2B5EF4-FFF2-40B4-BE49-F238E27FC236}">
                  <a16:creationId xmlns:a16="http://schemas.microsoft.com/office/drawing/2014/main" id="{A0929B94-885A-450B-8564-C7EFEC671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810" y="913734"/>
              <a:ext cx="396428" cy="396428"/>
            </a:xfrm>
            <a:prstGeom prst="rect">
              <a:avLst/>
            </a:prstGeom>
          </p:spPr>
        </p:pic>
      </p:grpSp>
      <p:grpSp>
        <p:nvGrpSpPr>
          <p:cNvPr id="3" name="Group 2">
            <a:extLst>
              <a:ext uri="{FF2B5EF4-FFF2-40B4-BE49-F238E27FC236}">
                <a16:creationId xmlns:a16="http://schemas.microsoft.com/office/drawing/2014/main" id="{92C9FDEE-A7F8-4ECC-9E1E-134A3CDF8E2D}"/>
              </a:ext>
            </a:extLst>
          </p:cNvPr>
          <p:cNvGrpSpPr/>
          <p:nvPr/>
        </p:nvGrpSpPr>
        <p:grpSpPr>
          <a:xfrm>
            <a:off x="1062893" y="1087771"/>
            <a:ext cx="769012" cy="4404277"/>
            <a:chOff x="1013065" y="761200"/>
            <a:chExt cx="769012" cy="4404277"/>
          </a:xfrm>
        </p:grpSpPr>
        <p:grpSp>
          <p:nvGrpSpPr>
            <p:cNvPr id="52" name="Group 51">
              <a:extLst>
                <a:ext uri="{FF2B5EF4-FFF2-40B4-BE49-F238E27FC236}">
                  <a16:creationId xmlns:a16="http://schemas.microsoft.com/office/drawing/2014/main" id="{5B90C12E-4DA5-4013-A7C8-7A332B9B03F6}"/>
                </a:ext>
              </a:extLst>
            </p:cNvPr>
            <p:cNvGrpSpPr/>
            <p:nvPr/>
          </p:nvGrpSpPr>
          <p:grpSpPr>
            <a:xfrm>
              <a:off x="1013065" y="761200"/>
              <a:ext cx="769012" cy="4404277"/>
              <a:chOff x="2010722" y="3584816"/>
              <a:chExt cx="8257780" cy="588935"/>
            </a:xfrm>
          </p:grpSpPr>
          <p:sp>
            <p:nvSpPr>
              <p:cNvPr id="59" name="Rectangle: Rounded Corners 1">
                <a:extLst>
                  <a:ext uri="{FF2B5EF4-FFF2-40B4-BE49-F238E27FC236}">
                    <a16:creationId xmlns:a16="http://schemas.microsoft.com/office/drawing/2014/main" id="{A30ACAD6-FDCC-4BA9-BDB0-8026E08E4A5F}"/>
                  </a:ext>
                </a:extLst>
              </p:cNvPr>
              <p:cNvSpPr/>
              <p:nvPr/>
            </p:nvSpPr>
            <p:spPr>
              <a:xfrm>
                <a:off x="2010722" y="3584816"/>
                <a:ext cx="8257780" cy="588935"/>
              </a:xfrm>
              <a:prstGeom prst="roundRect">
                <a:avLst>
                  <a:gd name="adj" fmla="val 14674"/>
                </a:avLst>
              </a:prstGeom>
              <a:solidFill>
                <a:schemeClr val="bg1">
                  <a:lumMod val="95000"/>
                </a:schemeClr>
              </a:solidFill>
              <a:ln w="57150">
                <a:solidFill>
                  <a:srgbClr val="7AC143"/>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D315A379-22C4-4F65-B608-74E4D53AE8FB}"/>
                  </a:ext>
                </a:extLst>
              </p:cNvPr>
              <p:cNvSpPr txBox="1"/>
              <p:nvPr/>
            </p:nvSpPr>
            <p:spPr>
              <a:xfrm>
                <a:off x="2112574" y="3705879"/>
                <a:ext cx="8038517" cy="411179"/>
              </a:xfrm>
              <a:prstGeom prst="rect">
                <a:avLst/>
              </a:prstGeom>
            </p:spPr>
            <p:txBody>
              <a:bodyPr vert="vert270" wrap="square" lIns="68580" tIns="34290" rIns="68580" bIns="34290" rtlCol="0" anchor="ctr" anchorCtr="0">
                <a:normAutofit fontScale="92500" lnSpcReduction="1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Plant Data Connector</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074" name="Picture 2" descr="Industrial App Store - Connectors | Microsoft Docs">
              <a:extLst>
                <a:ext uri="{FF2B5EF4-FFF2-40B4-BE49-F238E27FC236}">
                  <a16:creationId xmlns:a16="http://schemas.microsoft.com/office/drawing/2014/main" id="{4D483EE2-B4D7-4E00-8141-B0568B148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075076" y="863365"/>
              <a:ext cx="600118" cy="60011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241696E7-5639-4449-B8DB-3A04E5CC23A4}"/>
              </a:ext>
            </a:extLst>
          </p:cNvPr>
          <p:cNvSpPr/>
          <p:nvPr/>
        </p:nvSpPr>
        <p:spPr bwMode="auto">
          <a:xfrm>
            <a:off x="879403" y="947058"/>
            <a:ext cx="9413345" cy="4683554"/>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093201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961DA4-F4E1-4FE9-93F0-164AE0363B77}"/>
              </a:ext>
            </a:extLst>
          </p:cNvPr>
          <p:cNvSpPr txBox="1">
            <a:spLocks/>
          </p:cNvSpPr>
          <p:nvPr/>
        </p:nvSpPr>
        <p:spPr>
          <a:xfrm>
            <a:off x="305819" y="2407590"/>
            <a:ext cx="7213834" cy="1440394"/>
          </a:xfrm>
          <a:prstGeom prst="rect">
            <a:avLst/>
          </a:prstGeom>
        </p:spPr>
        <p:txBody>
          <a:bodyPr vert="horz" wrap="square" lIns="0" tIns="164592" rIns="0" bIns="0" rtlCol="0" anchor="t">
            <a:normAutofit fontScale="90000" lnSpcReduction="20000"/>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Segoe UI Light" panose="020B0502040204020203" pitchFamily="34" charset="0"/>
                <a:ea typeface="+mn-ea"/>
                <a:cs typeface="Segoe UI Light" panose="020B05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br>
              <a:rPr kumimoji="0" lang="en-GB" sz="6000" b="0" i="0" u="none" strike="noStrike" kern="1200" cap="none" spc="-147" normalizeH="0" baseline="0" noProof="0">
                <a:ln w="3175">
                  <a:noFill/>
                </a:ln>
                <a:solidFill>
                  <a:srgbClr val="EBEBEB"/>
                </a:solidFill>
                <a:effectLst/>
                <a:uLnTx/>
                <a:uFillTx/>
                <a:latin typeface="Segoe UI" panose="020B0502040204020203" pitchFamily="34" charset="0"/>
                <a:ea typeface="+mn-ea"/>
                <a:cs typeface="Segoe UI" panose="020B0502040204020203" pitchFamily="34" charset="0"/>
              </a:rPr>
            </a:br>
            <a:r>
              <a:rPr kumimoji="0" lang="en-GB" sz="6000" b="0" i="0" u="none" strike="noStrike" kern="1200" cap="none" spc="-147" normalizeH="0" baseline="0" noProof="0">
                <a:ln w="3175">
                  <a:noFill/>
                </a:ln>
                <a:solidFill>
                  <a:srgbClr val="EBEBEB"/>
                </a:solidFill>
                <a:effectLst/>
                <a:uLnTx/>
                <a:uFillTx/>
                <a:latin typeface="Segoe UI" panose="020B0502040204020203" pitchFamily="34" charset="0"/>
                <a:ea typeface="+mn-ea"/>
                <a:cs typeface="Segoe UI" panose="020B0502040204020203" pitchFamily="34" charset="0"/>
              </a:rPr>
              <a:t>Power Apps</a:t>
            </a:r>
          </a:p>
        </p:txBody>
      </p:sp>
      <p:pic>
        <p:nvPicPr>
          <p:cNvPr id="8" name="Picture 7" descr="A person wearing a uniform&#10;&#10;Description automatically generated">
            <a:extLst>
              <a:ext uri="{FF2B5EF4-FFF2-40B4-BE49-F238E27FC236}">
                <a16:creationId xmlns:a16="http://schemas.microsoft.com/office/drawing/2014/main" id="{9E0CD53D-2C72-4D84-A7C0-5964334A9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588" y="0"/>
            <a:ext cx="10291011" cy="6860673"/>
          </a:xfrm>
          <a:prstGeom prst="rect">
            <a:avLst/>
          </a:prstGeom>
        </p:spPr>
      </p:pic>
      <p:sp>
        <p:nvSpPr>
          <p:cNvPr id="14" name="Oval 13">
            <a:extLst>
              <a:ext uri="{FF2B5EF4-FFF2-40B4-BE49-F238E27FC236}">
                <a16:creationId xmlns:a16="http://schemas.microsoft.com/office/drawing/2014/main" id="{03D90E00-0CF6-4D6E-84BA-4FC6539F5EF0}"/>
              </a:ext>
            </a:extLst>
          </p:cNvPr>
          <p:cNvSpPr/>
          <p:nvPr/>
        </p:nvSpPr>
        <p:spPr bwMode="auto">
          <a:xfrm>
            <a:off x="3947573" y="2559633"/>
            <a:ext cx="1738734" cy="173873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 name="Picture 1">
            <a:extLst>
              <a:ext uri="{FF2B5EF4-FFF2-40B4-BE49-F238E27FC236}">
                <a16:creationId xmlns:a16="http://schemas.microsoft.com/office/drawing/2014/main" id="{65CA9CD2-4172-42DC-B2DF-0BD8A36B0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927" y="2776264"/>
            <a:ext cx="1305471" cy="130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59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grpId="1" nodeType="withEffect">
                                  <p:stCondLst>
                                    <p:cond delay="0"/>
                                  </p:stCondLst>
                                  <p:childTnLst>
                                    <p:animMotion origin="layout" path="M -8.33333E-7 -4.07407E-6 L -0.06562 -4.07407E-6 " pathEditMode="relative" rAng="0" ptsTypes="AA">
                                      <p:cBhvr>
                                        <p:cTn id="9" dur="750" spd="-100000" fill="hold"/>
                                        <p:tgtEl>
                                          <p:spTgt spid="3"/>
                                        </p:tgtEl>
                                        <p:attrNameLst>
                                          <p:attrName>ppt_x</p:attrName>
                                          <p:attrName>ppt_y</p:attrName>
                                        </p:attrNameLst>
                                      </p:cBhvr>
                                      <p:rCtr x="-3281" y="0"/>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Freeform: Shape 11">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Silverbear Membership">
            <a:extLst>
              <a:ext uri="{FF2B5EF4-FFF2-40B4-BE49-F238E27FC236}">
                <a16:creationId xmlns:a16="http://schemas.microsoft.com/office/drawing/2014/main" id="{93CF24B4-7BC8-4CD7-A866-E417DEAD81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3381" y="1176793"/>
            <a:ext cx="4548146" cy="454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3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1967109" y="2048367"/>
            <a:ext cx="8257781" cy="1587989"/>
            <a:chOff x="2010725" y="2774289"/>
            <a:chExt cx="8257781" cy="1587989"/>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2774289"/>
              <a:ext cx="8257781" cy="1587989"/>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287588"/>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Field Technician Power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1967109" y="471458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Turbine Analytics</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0C403346-FC2A-4F4B-A6DA-C0359C925F73}"/>
              </a:ext>
            </a:extLst>
          </p:cNvPr>
          <p:cNvGrpSpPr/>
          <p:nvPr/>
        </p:nvGrpSpPr>
        <p:grpSpPr>
          <a:xfrm>
            <a:off x="1967109" y="1087770"/>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Alerts &amp; Approvals</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A3C4BEB-58C7-4025-BD62-02ACA60F9F40}"/>
              </a:ext>
            </a:extLst>
          </p:cNvPr>
          <p:cNvGrpSpPr/>
          <p:nvPr/>
        </p:nvGrpSpPr>
        <p:grpSpPr>
          <a:xfrm>
            <a:off x="1967111" y="377343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Storage</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A6E4768C-4458-4BE7-A153-82B8680D4ABF}"/>
              </a:ext>
            </a:extLst>
          </p:cNvPr>
          <p:cNvGrpSpPr/>
          <p:nvPr/>
        </p:nvGrpSpPr>
        <p:grpSpPr>
          <a:xfrm>
            <a:off x="10372476" y="1106326"/>
            <a:ext cx="769012" cy="4399442"/>
            <a:chOff x="11070483" y="673890"/>
            <a:chExt cx="769012" cy="4404277"/>
          </a:xfrm>
        </p:grpSpPr>
        <p:grpSp>
          <p:nvGrpSpPr>
            <p:cNvPr id="62" name="Group 61">
              <a:extLst>
                <a:ext uri="{FF2B5EF4-FFF2-40B4-BE49-F238E27FC236}">
                  <a16:creationId xmlns:a16="http://schemas.microsoft.com/office/drawing/2014/main" id="{CD97A1EF-3BE0-4A4C-9587-75130A2A9DE3}"/>
                </a:ext>
              </a:extLst>
            </p:cNvPr>
            <p:cNvGrpSpPr/>
            <p:nvPr/>
          </p:nvGrpSpPr>
          <p:grpSpPr>
            <a:xfrm>
              <a:off x="11070483" y="673890"/>
              <a:ext cx="769012" cy="4404277"/>
              <a:chOff x="2010725" y="3584816"/>
              <a:chExt cx="8257781" cy="588935"/>
            </a:xfrm>
          </p:grpSpPr>
          <p:sp>
            <p:nvSpPr>
              <p:cNvPr id="65" name="Rectangle: Rounded Corners 1">
                <a:extLst>
                  <a:ext uri="{FF2B5EF4-FFF2-40B4-BE49-F238E27FC236}">
                    <a16:creationId xmlns:a16="http://schemas.microsoft.com/office/drawing/2014/main" id="{46DF2EC8-5D60-4765-9076-C3AD3678D122}"/>
                  </a:ext>
                </a:extLst>
              </p:cNvPr>
              <p:cNvSpPr/>
              <p:nvPr/>
            </p:nvSpPr>
            <p:spPr>
              <a:xfrm>
                <a:off x="2010725" y="3584816"/>
                <a:ext cx="8257781" cy="588935"/>
              </a:xfrm>
              <a:prstGeom prst="roundRect">
                <a:avLst>
                  <a:gd name="adj" fmla="val 14674"/>
                </a:avLst>
              </a:prstGeom>
              <a:solidFill>
                <a:schemeClr val="bg1">
                  <a:lumMod val="95000"/>
                </a:schemeClr>
              </a:solidFill>
              <a:ln w="57150">
                <a:solidFill>
                  <a:srgbClr val="14848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A4F4B64A-707E-4D60-9F49-8425D0EE0F30}"/>
                  </a:ext>
                </a:extLst>
              </p:cNvPr>
              <p:cNvSpPr txBox="1"/>
              <p:nvPr/>
            </p:nvSpPr>
            <p:spPr>
              <a:xfrm>
                <a:off x="2112577" y="3705879"/>
                <a:ext cx="8038518" cy="425091"/>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Q&amp;A</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Oval 62">
              <a:extLst>
                <a:ext uri="{FF2B5EF4-FFF2-40B4-BE49-F238E27FC236}">
                  <a16:creationId xmlns:a16="http://schemas.microsoft.com/office/drawing/2014/main" id="{98537048-9308-4B79-B6D0-2262BED85B6A}"/>
                </a:ext>
              </a:extLst>
            </p:cNvPr>
            <p:cNvSpPr/>
            <p:nvPr/>
          </p:nvSpPr>
          <p:spPr bwMode="auto">
            <a:xfrm>
              <a:off x="11158246" y="811358"/>
              <a:ext cx="592036" cy="578373"/>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FFFFFF"/>
                </a:solidFill>
                <a:latin typeface="Segoe UI"/>
                <a:cs typeface="Segoe UI" pitchFamily="34" charset="0"/>
              </a:endParaRPr>
            </a:p>
          </p:txBody>
        </p:sp>
        <p:pic>
          <p:nvPicPr>
            <p:cNvPr id="64" name="Picture 63" descr="A picture containing drawing&#10;&#10;Description automatically generated">
              <a:extLst>
                <a:ext uri="{FF2B5EF4-FFF2-40B4-BE49-F238E27FC236}">
                  <a16:creationId xmlns:a16="http://schemas.microsoft.com/office/drawing/2014/main" id="{A0929B94-885A-450B-8564-C7EFEC671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810" y="913734"/>
              <a:ext cx="396428" cy="396428"/>
            </a:xfrm>
            <a:prstGeom prst="rect">
              <a:avLst/>
            </a:prstGeom>
          </p:spPr>
        </p:pic>
      </p:grpSp>
      <p:grpSp>
        <p:nvGrpSpPr>
          <p:cNvPr id="3" name="Group 2">
            <a:extLst>
              <a:ext uri="{FF2B5EF4-FFF2-40B4-BE49-F238E27FC236}">
                <a16:creationId xmlns:a16="http://schemas.microsoft.com/office/drawing/2014/main" id="{92C9FDEE-A7F8-4ECC-9E1E-134A3CDF8E2D}"/>
              </a:ext>
            </a:extLst>
          </p:cNvPr>
          <p:cNvGrpSpPr/>
          <p:nvPr/>
        </p:nvGrpSpPr>
        <p:grpSpPr>
          <a:xfrm>
            <a:off x="1062893" y="1087771"/>
            <a:ext cx="769012" cy="4404277"/>
            <a:chOff x="1013065" y="761200"/>
            <a:chExt cx="769012" cy="4404277"/>
          </a:xfrm>
        </p:grpSpPr>
        <p:grpSp>
          <p:nvGrpSpPr>
            <p:cNvPr id="52" name="Group 51">
              <a:extLst>
                <a:ext uri="{FF2B5EF4-FFF2-40B4-BE49-F238E27FC236}">
                  <a16:creationId xmlns:a16="http://schemas.microsoft.com/office/drawing/2014/main" id="{5B90C12E-4DA5-4013-A7C8-7A332B9B03F6}"/>
                </a:ext>
              </a:extLst>
            </p:cNvPr>
            <p:cNvGrpSpPr/>
            <p:nvPr/>
          </p:nvGrpSpPr>
          <p:grpSpPr>
            <a:xfrm>
              <a:off x="1013065" y="761200"/>
              <a:ext cx="769012" cy="4404277"/>
              <a:chOff x="2010722" y="3584816"/>
              <a:chExt cx="8257780" cy="588935"/>
            </a:xfrm>
          </p:grpSpPr>
          <p:sp>
            <p:nvSpPr>
              <p:cNvPr id="59" name="Rectangle: Rounded Corners 1">
                <a:extLst>
                  <a:ext uri="{FF2B5EF4-FFF2-40B4-BE49-F238E27FC236}">
                    <a16:creationId xmlns:a16="http://schemas.microsoft.com/office/drawing/2014/main" id="{A30ACAD6-FDCC-4BA9-BDB0-8026E08E4A5F}"/>
                  </a:ext>
                </a:extLst>
              </p:cNvPr>
              <p:cNvSpPr/>
              <p:nvPr/>
            </p:nvSpPr>
            <p:spPr>
              <a:xfrm>
                <a:off x="2010722" y="3584816"/>
                <a:ext cx="8257780" cy="588935"/>
              </a:xfrm>
              <a:prstGeom prst="roundRect">
                <a:avLst>
                  <a:gd name="adj" fmla="val 14674"/>
                </a:avLst>
              </a:prstGeom>
              <a:solidFill>
                <a:schemeClr val="bg1">
                  <a:lumMod val="95000"/>
                </a:schemeClr>
              </a:solidFill>
              <a:ln w="57150">
                <a:solidFill>
                  <a:srgbClr val="7AC143"/>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D315A379-22C4-4F65-B608-74E4D53AE8FB}"/>
                  </a:ext>
                </a:extLst>
              </p:cNvPr>
              <p:cNvSpPr txBox="1"/>
              <p:nvPr/>
            </p:nvSpPr>
            <p:spPr>
              <a:xfrm>
                <a:off x="2112574" y="3705879"/>
                <a:ext cx="8038517" cy="411179"/>
              </a:xfrm>
              <a:prstGeom prst="rect">
                <a:avLst/>
              </a:prstGeom>
            </p:spPr>
            <p:txBody>
              <a:bodyPr vert="vert270" wrap="square" lIns="68580" tIns="34290" rIns="68580" bIns="34290" rtlCol="0" anchor="ctr" anchorCtr="0">
                <a:normAutofit fontScale="92500" lnSpcReduction="1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Plant Data Connector</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074" name="Picture 2" descr="Industrial App Store - Connectors | Microsoft Docs">
              <a:extLst>
                <a:ext uri="{FF2B5EF4-FFF2-40B4-BE49-F238E27FC236}">
                  <a16:creationId xmlns:a16="http://schemas.microsoft.com/office/drawing/2014/main" id="{4D483EE2-B4D7-4E00-8141-B0568B148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075076" y="863365"/>
              <a:ext cx="600118" cy="6001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803AC23A-D95B-447D-A75F-FE06B541F038}"/>
              </a:ext>
            </a:extLst>
          </p:cNvPr>
          <p:cNvSpPr/>
          <p:nvPr/>
        </p:nvSpPr>
        <p:spPr bwMode="auto">
          <a:xfrm>
            <a:off x="903514" y="3692147"/>
            <a:ext cx="10417629" cy="1901858"/>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241696E7-5639-4449-B8DB-3A04E5CC23A4}"/>
              </a:ext>
            </a:extLst>
          </p:cNvPr>
          <p:cNvSpPr/>
          <p:nvPr/>
        </p:nvSpPr>
        <p:spPr bwMode="auto">
          <a:xfrm>
            <a:off x="903514" y="976288"/>
            <a:ext cx="10417629" cy="989221"/>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7923FD9-97F8-4DE7-A587-FC88314D0C07}"/>
              </a:ext>
            </a:extLst>
          </p:cNvPr>
          <p:cNvSpPr/>
          <p:nvPr/>
        </p:nvSpPr>
        <p:spPr bwMode="auto">
          <a:xfrm>
            <a:off x="903514" y="1957510"/>
            <a:ext cx="1026105" cy="1734637"/>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02350F-AE9B-44C3-A1E1-9B65493D96E2}"/>
              </a:ext>
            </a:extLst>
          </p:cNvPr>
          <p:cNvSpPr/>
          <p:nvPr/>
        </p:nvSpPr>
        <p:spPr bwMode="auto">
          <a:xfrm>
            <a:off x="10299144" y="1957510"/>
            <a:ext cx="1026105" cy="1734637"/>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0672300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70053-2B07-4CBC-9AE5-BB5233CC67A8}"/>
              </a:ext>
            </a:extLst>
          </p:cNvPr>
          <p:cNvSpPr txBox="1"/>
          <p:nvPr/>
        </p:nvSpPr>
        <p:spPr>
          <a:xfrm>
            <a:off x="620951" y="230735"/>
            <a:ext cx="12875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IT </a:t>
            </a:r>
            <a:r>
              <a:rPr kumimoji="0" lang="pt-BR" sz="2800" b="0" i="0" u="none" strike="noStrike" kern="1200" cap="none" spc="0" normalizeH="0" baseline="0" noProof="0" err="1">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Area</a:t>
            </a:r>
            <a:endParaRPr kumimoji="0" lang="pt-BR" sz="2800" b="0" i="0" u="none" strike="noStrike" kern="1200" cap="none" spc="0" normalizeH="0" baseline="0" noProof="0">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endParaRPr>
          </a:p>
        </p:txBody>
      </p:sp>
      <p:grpSp>
        <p:nvGrpSpPr>
          <p:cNvPr id="287" name="Group 286">
            <a:extLst>
              <a:ext uri="{FF2B5EF4-FFF2-40B4-BE49-F238E27FC236}">
                <a16:creationId xmlns:a16="http://schemas.microsoft.com/office/drawing/2014/main" id="{3EEC8A6F-C414-46B0-B426-FCF79F2A6352}"/>
              </a:ext>
            </a:extLst>
          </p:cNvPr>
          <p:cNvGrpSpPr/>
          <p:nvPr/>
        </p:nvGrpSpPr>
        <p:grpSpPr>
          <a:xfrm>
            <a:off x="7526177" y="2030932"/>
            <a:ext cx="3879062" cy="584775"/>
            <a:chOff x="7995105" y="1516731"/>
            <a:chExt cx="3347676" cy="584775"/>
          </a:xfrm>
        </p:grpSpPr>
        <p:sp>
          <p:nvSpPr>
            <p:cNvPr id="288" name="TextBox 287">
              <a:extLst>
                <a:ext uri="{FF2B5EF4-FFF2-40B4-BE49-F238E27FC236}">
                  <a16:creationId xmlns:a16="http://schemas.microsoft.com/office/drawing/2014/main" id="{F219A9E6-4262-4EF4-A9AC-C974512A2375}"/>
                </a:ext>
              </a:extLst>
            </p:cNvPr>
            <p:cNvSpPr txBox="1"/>
            <p:nvPr/>
          </p:nvSpPr>
          <p:spPr>
            <a:xfrm>
              <a:off x="8496577" y="1516731"/>
              <a:ext cx="28462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 I handle all business requests with my current staff?</a:t>
              </a:r>
            </a:p>
          </p:txBody>
        </p:sp>
        <p:pic>
          <p:nvPicPr>
            <p:cNvPr id="289" name="Picture 288">
              <a:extLst>
                <a:ext uri="{FF2B5EF4-FFF2-40B4-BE49-F238E27FC236}">
                  <a16:creationId xmlns:a16="http://schemas.microsoft.com/office/drawing/2014/main" id="{FB64B42A-06D6-4908-A8D5-00B9AFA48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105" y="1608944"/>
              <a:ext cx="347221" cy="402336"/>
            </a:xfrm>
            <a:prstGeom prst="rect">
              <a:avLst/>
            </a:prstGeom>
          </p:spPr>
        </p:pic>
      </p:grpSp>
      <p:grpSp>
        <p:nvGrpSpPr>
          <p:cNvPr id="293" name="Group 292">
            <a:extLst>
              <a:ext uri="{FF2B5EF4-FFF2-40B4-BE49-F238E27FC236}">
                <a16:creationId xmlns:a16="http://schemas.microsoft.com/office/drawing/2014/main" id="{A0919FE6-AEDD-461D-B489-B6C47070FEDD}"/>
              </a:ext>
            </a:extLst>
          </p:cNvPr>
          <p:cNvGrpSpPr/>
          <p:nvPr/>
        </p:nvGrpSpPr>
        <p:grpSpPr>
          <a:xfrm>
            <a:off x="7576896" y="2911961"/>
            <a:ext cx="4185339" cy="830997"/>
            <a:chOff x="8050200" y="3134794"/>
            <a:chExt cx="4185339" cy="830997"/>
          </a:xfrm>
        </p:grpSpPr>
        <p:sp>
          <p:nvSpPr>
            <p:cNvPr id="294" name="TextBox 293">
              <a:extLst>
                <a:ext uri="{FF2B5EF4-FFF2-40B4-BE49-F238E27FC236}">
                  <a16:creationId xmlns:a16="http://schemas.microsoft.com/office/drawing/2014/main" id="{F1634983-9C95-42EA-B5B7-1FE765867AE8}"/>
                </a:ext>
              </a:extLst>
            </p:cNvPr>
            <p:cNvSpPr txBox="1"/>
            <p:nvPr/>
          </p:nvSpPr>
          <p:spPr>
            <a:xfrm>
              <a:off x="8581312" y="3134794"/>
              <a:ext cx="365422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Should I buy an off the shelf app, contract a vendor or build something with the current resources?</a:t>
              </a:r>
              <a:endParaRPr kumimoji="0" lang="pt-BR"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95" name="Picture 294">
              <a:extLst>
                <a:ext uri="{FF2B5EF4-FFF2-40B4-BE49-F238E27FC236}">
                  <a16:creationId xmlns:a16="http://schemas.microsoft.com/office/drawing/2014/main" id="{CFBA5022-DB9D-4B81-A53C-87F42D985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200" y="3246120"/>
              <a:ext cx="329184" cy="329184"/>
            </a:xfrm>
            <a:prstGeom prst="rect">
              <a:avLst/>
            </a:prstGeom>
          </p:spPr>
        </p:pic>
      </p:grpSp>
      <p:grpSp>
        <p:nvGrpSpPr>
          <p:cNvPr id="296" name="Group 295">
            <a:extLst>
              <a:ext uri="{FF2B5EF4-FFF2-40B4-BE49-F238E27FC236}">
                <a16:creationId xmlns:a16="http://schemas.microsoft.com/office/drawing/2014/main" id="{14F90066-D411-4A7F-8A24-EC230D11CA6B}"/>
              </a:ext>
            </a:extLst>
          </p:cNvPr>
          <p:cNvGrpSpPr/>
          <p:nvPr/>
        </p:nvGrpSpPr>
        <p:grpSpPr>
          <a:xfrm>
            <a:off x="7576896" y="4855160"/>
            <a:ext cx="3971715" cy="1077218"/>
            <a:chOff x="8055864" y="4790833"/>
            <a:chExt cx="3971715" cy="1077218"/>
          </a:xfrm>
        </p:grpSpPr>
        <p:sp>
          <p:nvSpPr>
            <p:cNvPr id="297" name="TextBox 296">
              <a:extLst>
                <a:ext uri="{FF2B5EF4-FFF2-40B4-BE49-F238E27FC236}">
                  <a16:creationId xmlns:a16="http://schemas.microsoft.com/office/drawing/2014/main" id="{C5D4CE0B-0FE4-4637-A578-756DAF491731}"/>
                </a:ext>
              </a:extLst>
            </p:cNvPr>
            <p:cNvSpPr txBox="1"/>
            <p:nvPr/>
          </p:nvSpPr>
          <p:spPr>
            <a:xfrm>
              <a:off x="8581312" y="4790833"/>
              <a:ext cx="344626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What about scale and maintenance? How do I keep my app up and running even if the throughput and usage increase?</a:t>
              </a:r>
            </a:p>
          </p:txBody>
        </p:sp>
        <p:pic>
          <p:nvPicPr>
            <p:cNvPr id="298" name="Picture 297">
              <a:extLst>
                <a:ext uri="{FF2B5EF4-FFF2-40B4-BE49-F238E27FC236}">
                  <a16:creationId xmlns:a16="http://schemas.microsoft.com/office/drawing/2014/main" id="{3EE4C78A-CD06-4CDD-9E9C-42DF420F6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5864" y="4912948"/>
              <a:ext cx="365761" cy="365761"/>
            </a:xfrm>
            <a:prstGeom prst="rect">
              <a:avLst/>
            </a:prstGeom>
          </p:spPr>
        </p:pic>
      </p:grpSp>
      <p:grpSp>
        <p:nvGrpSpPr>
          <p:cNvPr id="299" name="Group 298">
            <a:extLst>
              <a:ext uri="{FF2B5EF4-FFF2-40B4-BE49-F238E27FC236}">
                <a16:creationId xmlns:a16="http://schemas.microsoft.com/office/drawing/2014/main" id="{7DFE2D7D-8287-4D5B-81C4-4658364960D0}"/>
              </a:ext>
            </a:extLst>
          </p:cNvPr>
          <p:cNvGrpSpPr/>
          <p:nvPr/>
        </p:nvGrpSpPr>
        <p:grpSpPr>
          <a:xfrm>
            <a:off x="7526177" y="3949157"/>
            <a:ext cx="4236050" cy="584775"/>
            <a:chOff x="8026909" y="4016131"/>
            <a:chExt cx="4236050" cy="584775"/>
          </a:xfrm>
        </p:grpSpPr>
        <p:sp>
          <p:nvSpPr>
            <p:cNvPr id="300" name="TextBox 299">
              <a:extLst>
                <a:ext uri="{FF2B5EF4-FFF2-40B4-BE49-F238E27FC236}">
                  <a16:creationId xmlns:a16="http://schemas.microsoft.com/office/drawing/2014/main" id="{65255F84-98B6-4B1E-ADD2-2B5916DA20BD}"/>
                </a:ext>
              </a:extLst>
            </p:cNvPr>
            <p:cNvSpPr txBox="1"/>
            <p:nvPr/>
          </p:nvSpPr>
          <p:spPr>
            <a:xfrm>
              <a:off x="8580552" y="4016131"/>
              <a:ext cx="36824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Which vendor is the most qualified for this request and will ensure us continuity?</a:t>
              </a:r>
            </a:p>
          </p:txBody>
        </p:sp>
        <p:pic>
          <p:nvPicPr>
            <p:cNvPr id="301" name="Picture 300">
              <a:extLst>
                <a:ext uri="{FF2B5EF4-FFF2-40B4-BE49-F238E27FC236}">
                  <a16:creationId xmlns:a16="http://schemas.microsoft.com/office/drawing/2014/main" id="{8EE6DCE4-6EFE-4052-B1BB-BAFCF056F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6909" y="4125638"/>
              <a:ext cx="365760" cy="365760"/>
            </a:xfrm>
            <a:prstGeom prst="rect">
              <a:avLst/>
            </a:prstGeom>
          </p:spPr>
        </p:pic>
      </p:grpSp>
      <p:pic>
        <p:nvPicPr>
          <p:cNvPr id="318" name="Picture 317">
            <a:extLst>
              <a:ext uri="{FF2B5EF4-FFF2-40B4-BE49-F238E27FC236}">
                <a16:creationId xmlns:a16="http://schemas.microsoft.com/office/drawing/2014/main" id="{DF996364-F408-4568-8628-88512D83B4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464" y="1905271"/>
            <a:ext cx="4410201" cy="4302781"/>
          </a:xfrm>
          <a:prstGeom prst="rect">
            <a:avLst/>
          </a:prstGeom>
        </p:spPr>
      </p:pic>
      <p:sp>
        <p:nvSpPr>
          <p:cNvPr id="18" name="TextBox 17">
            <a:extLst>
              <a:ext uri="{FF2B5EF4-FFF2-40B4-BE49-F238E27FC236}">
                <a16:creationId xmlns:a16="http://schemas.microsoft.com/office/drawing/2014/main" id="{4ED71321-13BD-4972-BAC8-5A2022660879}"/>
              </a:ext>
            </a:extLst>
          </p:cNvPr>
          <p:cNvSpPr txBox="1"/>
          <p:nvPr/>
        </p:nvSpPr>
        <p:spPr>
          <a:xfrm>
            <a:off x="7423572" y="958336"/>
            <a:ext cx="39816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Problem Statements</a:t>
            </a:r>
            <a:endParaRPr kumimoji="0" lang="pt-BR" sz="3600" b="1" i="0" u="none" strike="noStrike" kern="1200" cap="none" spc="0" normalizeH="0" baseline="0" noProof="0" dirty="0">
              <a:ln>
                <a:noFill/>
              </a:ln>
              <a:solidFill>
                <a:srgbClr val="EBEBEB"/>
              </a:solidFill>
              <a:effectLst/>
              <a:uLnTx/>
              <a:uFillTx/>
              <a:latin typeface="Segoe UI Semilight" panose="020B0402040204020203" pitchFamily="34" charset="0"/>
              <a:ea typeface="+mn-ea"/>
              <a:cs typeface="Segoe UI Semilight" panose="020B0402040204020203" pitchFamily="34" charset="0"/>
            </a:endParaRPr>
          </a:p>
        </p:txBody>
      </p:sp>
      <p:sp>
        <p:nvSpPr>
          <p:cNvPr id="27" name="Thought Bubble: Cloud 26">
            <a:extLst>
              <a:ext uri="{FF2B5EF4-FFF2-40B4-BE49-F238E27FC236}">
                <a16:creationId xmlns:a16="http://schemas.microsoft.com/office/drawing/2014/main" id="{DE67A0B7-B5F5-4585-B383-2402895EDFF2}"/>
              </a:ext>
            </a:extLst>
          </p:cNvPr>
          <p:cNvSpPr/>
          <p:nvPr/>
        </p:nvSpPr>
        <p:spPr>
          <a:xfrm>
            <a:off x="4216461" y="492345"/>
            <a:ext cx="1947902" cy="1365159"/>
          </a:xfrm>
          <a:prstGeom prst="cloudCallout">
            <a:avLst>
              <a:gd name="adj1" fmla="val -47266"/>
              <a:gd name="adj2" fmla="val 81546"/>
            </a:avLst>
          </a:prstGeom>
          <a:ln w="19050">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EBEBEB">
                    <a:lumMod val="50000"/>
                  </a:srgbClr>
                </a:solidFill>
                <a:effectLst/>
                <a:uLnTx/>
                <a:uFillTx/>
                <a:latin typeface="Segoe UI Light" panose="020B0502040204020203" pitchFamily="34" charset="0"/>
                <a:ea typeface="+mn-ea"/>
                <a:cs typeface="Segoe UI Light" panose="020B0502040204020203" pitchFamily="34" charset="0"/>
              </a:rPr>
              <a:t>We are shackled by our legacy tech and it’s too risky to migrate!</a:t>
            </a:r>
          </a:p>
        </p:txBody>
      </p:sp>
      <p:sp>
        <p:nvSpPr>
          <p:cNvPr id="29" name="Thought Bubble: Cloud 28">
            <a:extLst>
              <a:ext uri="{FF2B5EF4-FFF2-40B4-BE49-F238E27FC236}">
                <a16:creationId xmlns:a16="http://schemas.microsoft.com/office/drawing/2014/main" id="{BDDC04C6-2166-4ADE-A43F-AAA4DA1FDA93}"/>
              </a:ext>
            </a:extLst>
          </p:cNvPr>
          <p:cNvSpPr/>
          <p:nvPr/>
        </p:nvSpPr>
        <p:spPr>
          <a:xfrm>
            <a:off x="388960" y="859809"/>
            <a:ext cx="1751581" cy="1307072"/>
          </a:xfrm>
          <a:prstGeom prst="cloudCallout">
            <a:avLst>
              <a:gd name="adj1" fmla="val 72893"/>
              <a:gd name="adj2" fmla="val 45556"/>
            </a:avLst>
          </a:prstGeom>
          <a:ln w="19050">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EBEBEB">
                    <a:lumMod val="50000"/>
                  </a:srgbClr>
                </a:solidFill>
                <a:effectLst/>
                <a:uLnTx/>
                <a:uFillTx/>
                <a:latin typeface="Segoe UI Light" panose="020B0502040204020203" pitchFamily="34" charset="0"/>
                <a:ea typeface="+mn-ea"/>
                <a:cs typeface="Segoe UI Light" panose="020B0502040204020203" pitchFamily="34" charset="0"/>
              </a:rPr>
              <a:t>I need my teams to do a lot more with a lot less!</a:t>
            </a:r>
          </a:p>
        </p:txBody>
      </p:sp>
    </p:spTree>
    <p:extLst>
      <p:ext uri="{BB962C8B-B14F-4D97-AF65-F5344CB8AC3E}">
        <p14:creationId xmlns:p14="http://schemas.microsoft.com/office/powerpoint/2010/main" val="348241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14:bounceEnd="76000">
                                          <p:cBhvr additive="base">
                                            <p:cTn id="7" dur="500" fill="hold"/>
                                            <p:tgtEl>
                                              <p:spTgt spid="318"/>
                                            </p:tgtEl>
                                            <p:attrNameLst>
                                              <p:attrName>ppt_x</p:attrName>
                                            </p:attrNameLst>
                                          </p:cBhvr>
                                          <p:tavLst>
                                            <p:tav tm="0">
                                              <p:val>
                                                <p:strVal val="#ppt_x"/>
                                              </p:val>
                                            </p:tav>
                                            <p:tav tm="100000">
                                              <p:val>
                                                <p:strVal val="#ppt_x"/>
                                              </p:val>
                                            </p:tav>
                                          </p:tavLst>
                                        </p:anim>
                                        <p:anim calcmode="lin" valueType="num" p14:bounceEnd="76000">
                                          <p:cBhvr additive="base">
                                            <p:cTn id="8" dur="500" fill="hold"/>
                                            <p:tgtEl>
                                              <p:spTgt spid="31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350"/>
                                      </p:stCondLst>
                                      <p:childTnLst>
                                        <p:set>
                                          <p:cBhvr>
                                            <p:cTn id="22" dur="1" fill="hold">
                                              <p:stCondLst>
                                                <p:cond delay="0"/>
                                              </p:stCondLst>
                                            </p:cTn>
                                            <p:tgtEl>
                                              <p:spTgt spid="287"/>
                                            </p:tgtEl>
                                            <p:attrNameLst>
                                              <p:attrName>style.visibility</p:attrName>
                                            </p:attrNameLst>
                                          </p:cBhvr>
                                          <p:to>
                                            <p:strVal val="visible"/>
                                          </p:to>
                                        </p:set>
                                        <p:animEffect transition="in" filter="fade">
                                          <p:cBhvr>
                                            <p:cTn id="23" dur="500"/>
                                            <p:tgtEl>
                                              <p:spTgt spid="287"/>
                                            </p:tgtEl>
                                          </p:cBhvr>
                                        </p:animEffect>
                                      </p:childTnLst>
                                    </p:cTn>
                                  </p:par>
                                  <p:par>
                                    <p:cTn id="24" presetID="42" presetClass="path" presetSubtype="0" decel="100000" fill="hold" nodeType="withEffect">
                                      <p:stCondLst>
                                        <p:cond delay="350"/>
                                      </p:stCondLst>
                                      <p:childTnLst>
                                        <p:animMotion origin="layout" path="M 4.16667E-7 -3.7037E-7 L 4.16667E-7 0.03542 " pathEditMode="relative" rAng="0" ptsTypes="AA">
                                          <p:cBhvr>
                                            <p:cTn id="25" dur="700" spd="-100000" fill="hold"/>
                                            <p:tgtEl>
                                              <p:spTgt spid="287"/>
                                            </p:tgtEl>
                                            <p:attrNameLst>
                                              <p:attrName>ppt_x</p:attrName>
                                              <p:attrName>ppt_y</p:attrName>
                                            </p:attrNameLst>
                                          </p:cBhvr>
                                          <p:rCtr x="0" y="1759"/>
                                        </p:animMotion>
                                      </p:childTnLst>
                                    </p:cTn>
                                  </p:par>
                                  <p:par>
                                    <p:cTn id="26" presetID="10" presetClass="entr" presetSubtype="0" fill="hold" nodeType="withEffect">
                                      <p:stCondLst>
                                        <p:cond delay="500"/>
                                      </p:stCondLst>
                                      <p:childTnLst>
                                        <p:set>
                                          <p:cBhvr>
                                            <p:cTn id="27" dur="1" fill="hold">
                                              <p:stCondLst>
                                                <p:cond delay="0"/>
                                              </p:stCondLst>
                                            </p:cTn>
                                            <p:tgtEl>
                                              <p:spTgt spid="293"/>
                                            </p:tgtEl>
                                            <p:attrNameLst>
                                              <p:attrName>style.visibility</p:attrName>
                                            </p:attrNameLst>
                                          </p:cBhvr>
                                          <p:to>
                                            <p:strVal val="visible"/>
                                          </p:to>
                                        </p:set>
                                        <p:animEffect transition="in" filter="fade">
                                          <p:cBhvr>
                                            <p:cTn id="28" dur="500"/>
                                            <p:tgtEl>
                                              <p:spTgt spid="293"/>
                                            </p:tgtEl>
                                          </p:cBhvr>
                                        </p:animEffect>
                                      </p:childTnLst>
                                    </p:cTn>
                                  </p:par>
                                  <p:par>
                                    <p:cTn id="29" presetID="42" presetClass="path" presetSubtype="0" decel="100000" fill="hold" nodeType="withEffect">
                                      <p:stCondLst>
                                        <p:cond delay="350"/>
                                      </p:stCondLst>
                                      <p:childTnLst>
                                        <p:animMotion origin="layout" path="M 4.16667E-7 -3.7037E-7 L 4.16667E-7 0.03542 " pathEditMode="relative" rAng="0" ptsTypes="AA">
                                          <p:cBhvr>
                                            <p:cTn id="30" dur="700" spd="-100000" fill="hold"/>
                                            <p:tgtEl>
                                              <p:spTgt spid="293"/>
                                            </p:tgtEl>
                                            <p:attrNameLst>
                                              <p:attrName>ppt_x</p:attrName>
                                              <p:attrName>ppt_y</p:attrName>
                                            </p:attrNameLst>
                                          </p:cBhvr>
                                          <p:rCtr x="0" y="1759"/>
                                        </p:animMotion>
                                      </p:childTnLst>
                                    </p:cTn>
                                  </p:par>
                                  <p:par>
                                    <p:cTn id="31" presetID="10" presetClass="entr" presetSubtype="0" fill="hold" nodeType="withEffect">
                                      <p:stCondLst>
                                        <p:cond delay="750"/>
                                      </p:stCondLst>
                                      <p:childTnLst>
                                        <p:set>
                                          <p:cBhvr>
                                            <p:cTn id="32" dur="1" fill="hold">
                                              <p:stCondLst>
                                                <p:cond delay="0"/>
                                              </p:stCondLst>
                                            </p:cTn>
                                            <p:tgtEl>
                                              <p:spTgt spid="299"/>
                                            </p:tgtEl>
                                            <p:attrNameLst>
                                              <p:attrName>style.visibility</p:attrName>
                                            </p:attrNameLst>
                                          </p:cBhvr>
                                          <p:to>
                                            <p:strVal val="visible"/>
                                          </p:to>
                                        </p:set>
                                        <p:animEffect transition="in" filter="fade">
                                          <p:cBhvr>
                                            <p:cTn id="33" dur="500"/>
                                            <p:tgtEl>
                                              <p:spTgt spid="299"/>
                                            </p:tgtEl>
                                          </p:cBhvr>
                                        </p:animEffect>
                                      </p:childTnLst>
                                    </p:cTn>
                                  </p:par>
                                  <p:par>
                                    <p:cTn id="34" presetID="42" presetClass="path" presetSubtype="0" decel="100000" fill="hold" nodeType="withEffect">
                                      <p:stCondLst>
                                        <p:cond delay="350"/>
                                      </p:stCondLst>
                                      <p:childTnLst>
                                        <p:animMotion origin="layout" path="M 4.16667E-7 -3.7037E-7 L 4.16667E-7 0.03542 " pathEditMode="relative" rAng="0" ptsTypes="AA">
                                          <p:cBhvr>
                                            <p:cTn id="35" dur="700" spd="-100000" fill="hold"/>
                                            <p:tgtEl>
                                              <p:spTgt spid="299"/>
                                            </p:tgtEl>
                                            <p:attrNameLst>
                                              <p:attrName>ppt_x</p:attrName>
                                              <p:attrName>ppt_y</p:attrName>
                                            </p:attrNameLst>
                                          </p:cBhvr>
                                          <p:rCtr x="0" y="1759"/>
                                        </p:animMotion>
                                      </p:childTnLst>
                                    </p:cTn>
                                  </p:par>
                                  <p:par>
                                    <p:cTn id="36" presetID="10" presetClass="entr" presetSubtype="0" fill="hold" nodeType="withEffect">
                                      <p:stCondLst>
                                        <p:cond delay="1000"/>
                                      </p:stCondLst>
                                      <p:childTnLst>
                                        <p:set>
                                          <p:cBhvr>
                                            <p:cTn id="37" dur="1" fill="hold">
                                              <p:stCondLst>
                                                <p:cond delay="0"/>
                                              </p:stCondLst>
                                            </p:cTn>
                                            <p:tgtEl>
                                              <p:spTgt spid="296"/>
                                            </p:tgtEl>
                                            <p:attrNameLst>
                                              <p:attrName>style.visibility</p:attrName>
                                            </p:attrNameLst>
                                          </p:cBhvr>
                                          <p:to>
                                            <p:strVal val="visible"/>
                                          </p:to>
                                        </p:set>
                                        <p:animEffect transition="in" filter="fade">
                                          <p:cBhvr>
                                            <p:cTn id="38" dur="500"/>
                                            <p:tgtEl>
                                              <p:spTgt spid="296"/>
                                            </p:tgtEl>
                                          </p:cBhvr>
                                        </p:animEffect>
                                      </p:childTnLst>
                                    </p:cTn>
                                  </p:par>
                                  <p:par>
                                    <p:cTn id="39" presetID="42" presetClass="path" presetSubtype="0" decel="100000" fill="hold" nodeType="withEffect">
                                      <p:stCondLst>
                                        <p:cond delay="350"/>
                                      </p:stCondLst>
                                      <p:childTnLst>
                                        <p:animMotion origin="layout" path="M 4.16667E-7 -3.7037E-7 L 4.16667E-7 0.03542 " pathEditMode="relative" rAng="0" ptsTypes="AA">
                                          <p:cBhvr>
                                            <p:cTn id="40" dur="700" spd="-100000" fill="hold"/>
                                            <p:tgtEl>
                                              <p:spTgt spid="29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7"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500" fill="hold"/>
                                            <p:tgtEl>
                                              <p:spTgt spid="318"/>
                                            </p:tgtEl>
                                            <p:attrNameLst>
                                              <p:attrName>ppt_x</p:attrName>
                                            </p:attrNameLst>
                                          </p:cBhvr>
                                          <p:tavLst>
                                            <p:tav tm="0">
                                              <p:val>
                                                <p:strVal val="#ppt_x"/>
                                              </p:val>
                                            </p:tav>
                                            <p:tav tm="100000">
                                              <p:val>
                                                <p:strVal val="#ppt_x"/>
                                              </p:val>
                                            </p:tav>
                                          </p:tavLst>
                                        </p:anim>
                                        <p:anim calcmode="lin" valueType="num">
                                          <p:cBhvr additive="base">
                                            <p:cTn id="8" dur="500" fill="hold"/>
                                            <p:tgtEl>
                                              <p:spTgt spid="31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350"/>
                                      </p:stCondLst>
                                      <p:childTnLst>
                                        <p:set>
                                          <p:cBhvr>
                                            <p:cTn id="22" dur="1" fill="hold">
                                              <p:stCondLst>
                                                <p:cond delay="0"/>
                                              </p:stCondLst>
                                            </p:cTn>
                                            <p:tgtEl>
                                              <p:spTgt spid="287"/>
                                            </p:tgtEl>
                                            <p:attrNameLst>
                                              <p:attrName>style.visibility</p:attrName>
                                            </p:attrNameLst>
                                          </p:cBhvr>
                                          <p:to>
                                            <p:strVal val="visible"/>
                                          </p:to>
                                        </p:set>
                                        <p:animEffect transition="in" filter="fade">
                                          <p:cBhvr>
                                            <p:cTn id="23" dur="500"/>
                                            <p:tgtEl>
                                              <p:spTgt spid="287"/>
                                            </p:tgtEl>
                                          </p:cBhvr>
                                        </p:animEffect>
                                      </p:childTnLst>
                                    </p:cTn>
                                  </p:par>
                                  <p:par>
                                    <p:cTn id="24" presetID="42" presetClass="path" presetSubtype="0" decel="100000" fill="hold" nodeType="withEffect">
                                      <p:stCondLst>
                                        <p:cond delay="350"/>
                                      </p:stCondLst>
                                      <p:childTnLst>
                                        <p:animMotion origin="layout" path="M 4.16667E-7 -3.7037E-7 L 4.16667E-7 0.03542 " pathEditMode="relative" rAng="0" ptsTypes="AA">
                                          <p:cBhvr>
                                            <p:cTn id="25" dur="700" spd="-100000" fill="hold"/>
                                            <p:tgtEl>
                                              <p:spTgt spid="287"/>
                                            </p:tgtEl>
                                            <p:attrNameLst>
                                              <p:attrName>ppt_x</p:attrName>
                                              <p:attrName>ppt_y</p:attrName>
                                            </p:attrNameLst>
                                          </p:cBhvr>
                                          <p:rCtr x="0" y="1759"/>
                                        </p:animMotion>
                                      </p:childTnLst>
                                    </p:cTn>
                                  </p:par>
                                  <p:par>
                                    <p:cTn id="26" presetID="10" presetClass="entr" presetSubtype="0" fill="hold" nodeType="withEffect">
                                      <p:stCondLst>
                                        <p:cond delay="500"/>
                                      </p:stCondLst>
                                      <p:childTnLst>
                                        <p:set>
                                          <p:cBhvr>
                                            <p:cTn id="27" dur="1" fill="hold">
                                              <p:stCondLst>
                                                <p:cond delay="0"/>
                                              </p:stCondLst>
                                            </p:cTn>
                                            <p:tgtEl>
                                              <p:spTgt spid="293"/>
                                            </p:tgtEl>
                                            <p:attrNameLst>
                                              <p:attrName>style.visibility</p:attrName>
                                            </p:attrNameLst>
                                          </p:cBhvr>
                                          <p:to>
                                            <p:strVal val="visible"/>
                                          </p:to>
                                        </p:set>
                                        <p:animEffect transition="in" filter="fade">
                                          <p:cBhvr>
                                            <p:cTn id="28" dur="500"/>
                                            <p:tgtEl>
                                              <p:spTgt spid="293"/>
                                            </p:tgtEl>
                                          </p:cBhvr>
                                        </p:animEffect>
                                      </p:childTnLst>
                                    </p:cTn>
                                  </p:par>
                                  <p:par>
                                    <p:cTn id="29" presetID="42" presetClass="path" presetSubtype="0" decel="100000" fill="hold" nodeType="withEffect">
                                      <p:stCondLst>
                                        <p:cond delay="350"/>
                                      </p:stCondLst>
                                      <p:childTnLst>
                                        <p:animMotion origin="layout" path="M 4.16667E-7 -3.7037E-7 L 4.16667E-7 0.03542 " pathEditMode="relative" rAng="0" ptsTypes="AA">
                                          <p:cBhvr>
                                            <p:cTn id="30" dur="700" spd="-100000" fill="hold"/>
                                            <p:tgtEl>
                                              <p:spTgt spid="293"/>
                                            </p:tgtEl>
                                            <p:attrNameLst>
                                              <p:attrName>ppt_x</p:attrName>
                                              <p:attrName>ppt_y</p:attrName>
                                            </p:attrNameLst>
                                          </p:cBhvr>
                                          <p:rCtr x="0" y="1759"/>
                                        </p:animMotion>
                                      </p:childTnLst>
                                    </p:cTn>
                                  </p:par>
                                  <p:par>
                                    <p:cTn id="31" presetID="10" presetClass="entr" presetSubtype="0" fill="hold" nodeType="withEffect">
                                      <p:stCondLst>
                                        <p:cond delay="750"/>
                                      </p:stCondLst>
                                      <p:childTnLst>
                                        <p:set>
                                          <p:cBhvr>
                                            <p:cTn id="32" dur="1" fill="hold">
                                              <p:stCondLst>
                                                <p:cond delay="0"/>
                                              </p:stCondLst>
                                            </p:cTn>
                                            <p:tgtEl>
                                              <p:spTgt spid="299"/>
                                            </p:tgtEl>
                                            <p:attrNameLst>
                                              <p:attrName>style.visibility</p:attrName>
                                            </p:attrNameLst>
                                          </p:cBhvr>
                                          <p:to>
                                            <p:strVal val="visible"/>
                                          </p:to>
                                        </p:set>
                                        <p:animEffect transition="in" filter="fade">
                                          <p:cBhvr>
                                            <p:cTn id="33" dur="500"/>
                                            <p:tgtEl>
                                              <p:spTgt spid="299"/>
                                            </p:tgtEl>
                                          </p:cBhvr>
                                        </p:animEffect>
                                      </p:childTnLst>
                                    </p:cTn>
                                  </p:par>
                                  <p:par>
                                    <p:cTn id="34" presetID="42" presetClass="path" presetSubtype="0" decel="100000" fill="hold" nodeType="withEffect">
                                      <p:stCondLst>
                                        <p:cond delay="350"/>
                                      </p:stCondLst>
                                      <p:childTnLst>
                                        <p:animMotion origin="layout" path="M 4.16667E-7 -3.7037E-7 L 4.16667E-7 0.03542 " pathEditMode="relative" rAng="0" ptsTypes="AA">
                                          <p:cBhvr>
                                            <p:cTn id="35" dur="700" spd="-100000" fill="hold"/>
                                            <p:tgtEl>
                                              <p:spTgt spid="299"/>
                                            </p:tgtEl>
                                            <p:attrNameLst>
                                              <p:attrName>ppt_x</p:attrName>
                                              <p:attrName>ppt_y</p:attrName>
                                            </p:attrNameLst>
                                          </p:cBhvr>
                                          <p:rCtr x="0" y="1759"/>
                                        </p:animMotion>
                                      </p:childTnLst>
                                    </p:cTn>
                                  </p:par>
                                  <p:par>
                                    <p:cTn id="36" presetID="10" presetClass="entr" presetSubtype="0" fill="hold" nodeType="withEffect">
                                      <p:stCondLst>
                                        <p:cond delay="1000"/>
                                      </p:stCondLst>
                                      <p:childTnLst>
                                        <p:set>
                                          <p:cBhvr>
                                            <p:cTn id="37" dur="1" fill="hold">
                                              <p:stCondLst>
                                                <p:cond delay="0"/>
                                              </p:stCondLst>
                                            </p:cTn>
                                            <p:tgtEl>
                                              <p:spTgt spid="296"/>
                                            </p:tgtEl>
                                            <p:attrNameLst>
                                              <p:attrName>style.visibility</p:attrName>
                                            </p:attrNameLst>
                                          </p:cBhvr>
                                          <p:to>
                                            <p:strVal val="visible"/>
                                          </p:to>
                                        </p:set>
                                        <p:animEffect transition="in" filter="fade">
                                          <p:cBhvr>
                                            <p:cTn id="38" dur="500"/>
                                            <p:tgtEl>
                                              <p:spTgt spid="296"/>
                                            </p:tgtEl>
                                          </p:cBhvr>
                                        </p:animEffect>
                                      </p:childTnLst>
                                    </p:cTn>
                                  </p:par>
                                  <p:par>
                                    <p:cTn id="39" presetID="42" presetClass="path" presetSubtype="0" decel="100000" fill="hold" nodeType="withEffect">
                                      <p:stCondLst>
                                        <p:cond delay="350"/>
                                      </p:stCondLst>
                                      <p:childTnLst>
                                        <p:animMotion origin="layout" path="M 4.16667E-7 -3.7037E-7 L 4.16667E-7 0.03542 " pathEditMode="relative" rAng="0" ptsTypes="AA">
                                          <p:cBhvr>
                                            <p:cTn id="40" dur="700" spd="-100000" fill="hold"/>
                                            <p:tgtEl>
                                              <p:spTgt spid="29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7" grpId="0" animBg="1"/>
          <p:bldP spid="29"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AEEDB-C456-4523-A004-03B08FA12814}"/>
              </a:ext>
            </a:extLst>
          </p:cNvPr>
          <p:cNvSpPr>
            <a:spLocks noGrp="1"/>
          </p:cNvSpPr>
          <p:nvPr>
            <p:ph type="title"/>
          </p:nvPr>
        </p:nvSpPr>
        <p:spPr>
          <a:xfrm>
            <a:off x="266032" y="2609668"/>
            <a:ext cx="7213834" cy="1440394"/>
          </a:xfrm>
        </p:spPr>
        <p:txBody>
          <a:bodyPr>
            <a:normAutofit fontScale="90000"/>
          </a:bodyPr>
          <a:lstStyle/>
          <a:p>
            <a:r>
              <a:rPr lang="en-US" sz="6000" dirty="0">
                <a:solidFill>
                  <a:schemeClr val="bg1"/>
                </a:solidFill>
                <a:latin typeface="Segoe UI" panose="020B0502040204020203" pitchFamily="34" charset="0"/>
                <a:cs typeface="Segoe UI" panose="020B0502040204020203" pitchFamily="34" charset="0"/>
              </a:rPr>
              <a:t>Power </a:t>
            </a:r>
            <a:br>
              <a:rPr lang="en-US" sz="6000" dirty="0">
                <a:solidFill>
                  <a:schemeClr val="bg1"/>
                </a:solidFill>
                <a:latin typeface="Segoe UI" panose="020B0502040204020203" pitchFamily="34" charset="0"/>
                <a:cs typeface="Segoe UI" panose="020B0502040204020203" pitchFamily="34" charset="0"/>
              </a:rPr>
            </a:br>
            <a:r>
              <a:rPr lang="en-US" sz="6000" dirty="0">
                <a:solidFill>
                  <a:schemeClr val="bg1"/>
                </a:solidFill>
                <a:latin typeface="Segoe UI" panose="020B0502040204020203" pitchFamily="34" charset="0"/>
                <a:cs typeface="Segoe UI" panose="020B0502040204020203" pitchFamily="34" charset="0"/>
              </a:rPr>
              <a:t>Automate</a:t>
            </a:r>
          </a:p>
        </p:txBody>
      </p:sp>
      <p:pic>
        <p:nvPicPr>
          <p:cNvPr id="5" name="Picture Placeholder 4">
            <a:extLst>
              <a:ext uri="{FF2B5EF4-FFF2-40B4-BE49-F238E27FC236}">
                <a16:creationId xmlns:a16="http://schemas.microsoft.com/office/drawing/2014/main" id="{991FBDEF-8B31-4BCE-A106-9A048C454370}"/>
              </a:ext>
            </a:extLst>
          </p:cNvPr>
          <p:cNvPicPr>
            <a:picLocks noChangeAspect="1"/>
          </p:cNvPicPr>
          <p:nvPr/>
        </p:nvPicPr>
        <p:blipFill rotWithShape="1">
          <a:blip r:embed="rId3">
            <a:extLst>
              <a:ext uri="{28A0092B-C50C-407E-A947-70E740481C1C}">
                <a14:useLocalDpi xmlns:a14="http://schemas.microsoft.com/office/drawing/2010/main" val="0"/>
              </a:ext>
            </a:extLst>
          </a:blip>
          <a:srcRect l="42736" r="15670"/>
          <a:stretch/>
        </p:blipFill>
        <p:spPr>
          <a:xfrm>
            <a:off x="5939588" y="-2531610"/>
            <a:ext cx="6252412" cy="10017410"/>
          </a:xfrm>
          <a:prstGeom prst="rect">
            <a:avLst/>
          </a:prstGeom>
        </p:spPr>
      </p:pic>
      <p:sp>
        <p:nvSpPr>
          <p:cNvPr id="16" name="Oval 15">
            <a:extLst>
              <a:ext uri="{FF2B5EF4-FFF2-40B4-BE49-F238E27FC236}">
                <a16:creationId xmlns:a16="http://schemas.microsoft.com/office/drawing/2014/main" id="{181E6F5D-137C-4E87-92DC-4920A6474C0B}"/>
              </a:ext>
            </a:extLst>
          </p:cNvPr>
          <p:cNvSpPr/>
          <p:nvPr/>
        </p:nvSpPr>
        <p:spPr bwMode="auto">
          <a:xfrm>
            <a:off x="3773116" y="2514290"/>
            <a:ext cx="1738734" cy="173873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pic>
        <p:nvPicPr>
          <p:cNvPr id="2" name="Picture 1">
            <a:extLst>
              <a:ext uri="{FF2B5EF4-FFF2-40B4-BE49-F238E27FC236}">
                <a16:creationId xmlns:a16="http://schemas.microsoft.com/office/drawing/2014/main" id="{1F333683-4B47-45B2-9DF1-64910174D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699" y="2708216"/>
            <a:ext cx="1243297" cy="124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2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2.08333E-6 0 L -0.06562 0 " pathEditMode="relative" rAng="0" ptsTypes="AA">
                                      <p:cBhvr>
                                        <p:cTn id="9" dur="750" spd="-100000" fill="hold"/>
                                        <p:tgtEl>
                                          <p:spTgt spid="4"/>
                                        </p:tgtEl>
                                        <p:attrNameLst>
                                          <p:attrName>ppt_x</p:attrName>
                                          <p:attrName>ppt_y</p:attrName>
                                        </p:attrNameLst>
                                      </p:cBhvr>
                                      <p:rCtr x="-32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1967109" y="2048367"/>
            <a:ext cx="8257781" cy="1587989"/>
            <a:chOff x="2010725" y="2774289"/>
            <a:chExt cx="8257781" cy="1587989"/>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2774289"/>
              <a:ext cx="8257781" cy="1587989"/>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287588"/>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Field Technician Power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1967109" y="471458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Turbine Analytics</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0C403346-FC2A-4F4B-A6DA-C0359C925F73}"/>
              </a:ext>
            </a:extLst>
          </p:cNvPr>
          <p:cNvGrpSpPr/>
          <p:nvPr/>
        </p:nvGrpSpPr>
        <p:grpSpPr>
          <a:xfrm>
            <a:off x="1967109" y="1087770"/>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Alerts &amp; Approvals</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A3C4BEB-58C7-4025-BD62-02ACA60F9F40}"/>
              </a:ext>
            </a:extLst>
          </p:cNvPr>
          <p:cNvGrpSpPr/>
          <p:nvPr/>
        </p:nvGrpSpPr>
        <p:grpSpPr>
          <a:xfrm>
            <a:off x="1967111" y="377343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Storage</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A6E4768C-4458-4BE7-A153-82B8680D4ABF}"/>
              </a:ext>
            </a:extLst>
          </p:cNvPr>
          <p:cNvGrpSpPr/>
          <p:nvPr/>
        </p:nvGrpSpPr>
        <p:grpSpPr>
          <a:xfrm>
            <a:off x="10372476" y="1106326"/>
            <a:ext cx="769012" cy="4399442"/>
            <a:chOff x="11070483" y="673890"/>
            <a:chExt cx="769012" cy="4404277"/>
          </a:xfrm>
        </p:grpSpPr>
        <p:grpSp>
          <p:nvGrpSpPr>
            <p:cNvPr id="62" name="Group 61">
              <a:extLst>
                <a:ext uri="{FF2B5EF4-FFF2-40B4-BE49-F238E27FC236}">
                  <a16:creationId xmlns:a16="http://schemas.microsoft.com/office/drawing/2014/main" id="{CD97A1EF-3BE0-4A4C-9587-75130A2A9DE3}"/>
                </a:ext>
              </a:extLst>
            </p:cNvPr>
            <p:cNvGrpSpPr/>
            <p:nvPr/>
          </p:nvGrpSpPr>
          <p:grpSpPr>
            <a:xfrm>
              <a:off x="11070483" y="673890"/>
              <a:ext cx="769012" cy="4404277"/>
              <a:chOff x="2010725" y="3584816"/>
              <a:chExt cx="8257781" cy="588935"/>
            </a:xfrm>
          </p:grpSpPr>
          <p:sp>
            <p:nvSpPr>
              <p:cNvPr id="65" name="Rectangle: Rounded Corners 1">
                <a:extLst>
                  <a:ext uri="{FF2B5EF4-FFF2-40B4-BE49-F238E27FC236}">
                    <a16:creationId xmlns:a16="http://schemas.microsoft.com/office/drawing/2014/main" id="{46DF2EC8-5D60-4765-9076-C3AD3678D122}"/>
                  </a:ext>
                </a:extLst>
              </p:cNvPr>
              <p:cNvSpPr/>
              <p:nvPr/>
            </p:nvSpPr>
            <p:spPr>
              <a:xfrm>
                <a:off x="2010725" y="3584816"/>
                <a:ext cx="8257781" cy="588935"/>
              </a:xfrm>
              <a:prstGeom prst="roundRect">
                <a:avLst>
                  <a:gd name="adj" fmla="val 14674"/>
                </a:avLst>
              </a:prstGeom>
              <a:solidFill>
                <a:schemeClr val="bg1">
                  <a:lumMod val="95000"/>
                </a:schemeClr>
              </a:solidFill>
              <a:ln w="57150">
                <a:solidFill>
                  <a:srgbClr val="14848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A4F4B64A-707E-4D60-9F49-8425D0EE0F30}"/>
                  </a:ext>
                </a:extLst>
              </p:cNvPr>
              <p:cNvSpPr txBox="1"/>
              <p:nvPr/>
            </p:nvSpPr>
            <p:spPr>
              <a:xfrm>
                <a:off x="2112577" y="3705879"/>
                <a:ext cx="8038518" cy="425091"/>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Q&amp;A</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Oval 62">
              <a:extLst>
                <a:ext uri="{FF2B5EF4-FFF2-40B4-BE49-F238E27FC236}">
                  <a16:creationId xmlns:a16="http://schemas.microsoft.com/office/drawing/2014/main" id="{98537048-9308-4B79-B6D0-2262BED85B6A}"/>
                </a:ext>
              </a:extLst>
            </p:cNvPr>
            <p:cNvSpPr/>
            <p:nvPr/>
          </p:nvSpPr>
          <p:spPr bwMode="auto">
            <a:xfrm>
              <a:off x="11158246" y="811358"/>
              <a:ext cx="592036" cy="578373"/>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FFFFFF"/>
                </a:solidFill>
                <a:latin typeface="Segoe UI"/>
                <a:cs typeface="Segoe UI" pitchFamily="34" charset="0"/>
              </a:endParaRPr>
            </a:p>
          </p:txBody>
        </p:sp>
        <p:pic>
          <p:nvPicPr>
            <p:cNvPr id="64" name="Picture 63" descr="A picture containing drawing&#10;&#10;Description automatically generated">
              <a:extLst>
                <a:ext uri="{FF2B5EF4-FFF2-40B4-BE49-F238E27FC236}">
                  <a16:creationId xmlns:a16="http://schemas.microsoft.com/office/drawing/2014/main" id="{A0929B94-885A-450B-8564-C7EFEC671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810" y="913734"/>
              <a:ext cx="396428" cy="396428"/>
            </a:xfrm>
            <a:prstGeom prst="rect">
              <a:avLst/>
            </a:prstGeom>
          </p:spPr>
        </p:pic>
      </p:grpSp>
      <p:grpSp>
        <p:nvGrpSpPr>
          <p:cNvPr id="3" name="Group 2">
            <a:extLst>
              <a:ext uri="{FF2B5EF4-FFF2-40B4-BE49-F238E27FC236}">
                <a16:creationId xmlns:a16="http://schemas.microsoft.com/office/drawing/2014/main" id="{92C9FDEE-A7F8-4ECC-9E1E-134A3CDF8E2D}"/>
              </a:ext>
            </a:extLst>
          </p:cNvPr>
          <p:cNvGrpSpPr/>
          <p:nvPr/>
        </p:nvGrpSpPr>
        <p:grpSpPr>
          <a:xfrm>
            <a:off x="1062893" y="1087771"/>
            <a:ext cx="769012" cy="4404277"/>
            <a:chOff x="1013065" y="761200"/>
            <a:chExt cx="769012" cy="4404277"/>
          </a:xfrm>
        </p:grpSpPr>
        <p:grpSp>
          <p:nvGrpSpPr>
            <p:cNvPr id="52" name="Group 51">
              <a:extLst>
                <a:ext uri="{FF2B5EF4-FFF2-40B4-BE49-F238E27FC236}">
                  <a16:creationId xmlns:a16="http://schemas.microsoft.com/office/drawing/2014/main" id="{5B90C12E-4DA5-4013-A7C8-7A332B9B03F6}"/>
                </a:ext>
              </a:extLst>
            </p:cNvPr>
            <p:cNvGrpSpPr/>
            <p:nvPr/>
          </p:nvGrpSpPr>
          <p:grpSpPr>
            <a:xfrm>
              <a:off x="1013065" y="761200"/>
              <a:ext cx="769012" cy="4404277"/>
              <a:chOff x="2010722" y="3584816"/>
              <a:chExt cx="8257780" cy="588935"/>
            </a:xfrm>
          </p:grpSpPr>
          <p:sp>
            <p:nvSpPr>
              <p:cNvPr id="59" name="Rectangle: Rounded Corners 1">
                <a:extLst>
                  <a:ext uri="{FF2B5EF4-FFF2-40B4-BE49-F238E27FC236}">
                    <a16:creationId xmlns:a16="http://schemas.microsoft.com/office/drawing/2014/main" id="{A30ACAD6-FDCC-4BA9-BDB0-8026E08E4A5F}"/>
                  </a:ext>
                </a:extLst>
              </p:cNvPr>
              <p:cNvSpPr/>
              <p:nvPr/>
            </p:nvSpPr>
            <p:spPr>
              <a:xfrm>
                <a:off x="2010722" y="3584816"/>
                <a:ext cx="8257780" cy="588935"/>
              </a:xfrm>
              <a:prstGeom prst="roundRect">
                <a:avLst>
                  <a:gd name="adj" fmla="val 14674"/>
                </a:avLst>
              </a:prstGeom>
              <a:solidFill>
                <a:schemeClr val="bg1">
                  <a:lumMod val="95000"/>
                </a:schemeClr>
              </a:solidFill>
              <a:ln w="57150">
                <a:solidFill>
                  <a:srgbClr val="7AC143"/>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D315A379-22C4-4F65-B608-74E4D53AE8FB}"/>
                  </a:ext>
                </a:extLst>
              </p:cNvPr>
              <p:cNvSpPr txBox="1"/>
              <p:nvPr/>
            </p:nvSpPr>
            <p:spPr>
              <a:xfrm>
                <a:off x="2112574" y="3705879"/>
                <a:ext cx="8038517" cy="411179"/>
              </a:xfrm>
              <a:prstGeom prst="rect">
                <a:avLst/>
              </a:prstGeom>
            </p:spPr>
            <p:txBody>
              <a:bodyPr vert="vert270" wrap="square" lIns="68580" tIns="34290" rIns="68580" bIns="34290" rtlCol="0" anchor="ctr" anchorCtr="0">
                <a:normAutofit fontScale="92500" lnSpcReduction="1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Plant Data Connector</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074" name="Picture 2" descr="Industrial App Store - Connectors | Microsoft Docs">
              <a:extLst>
                <a:ext uri="{FF2B5EF4-FFF2-40B4-BE49-F238E27FC236}">
                  <a16:creationId xmlns:a16="http://schemas.microsoft.com/office/drawing/2014/main" id="{4D483EE2-B4D7-4E00-8141-B0568B148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075076" y="863365"/>
              <a:ext cx="600118" cy="6001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803AC23A-D95B-447D-A75F-FE06B541F038}"/>
              </a:ext>
            </a:extLst>
          </p:cNvPr>
          <p:cNvSpPr/>
          <p:nvPr/>
        </p:nvSpPr>
        <p:spPr bwMode="auto">
          <a:xfrm>
            <a:off x="903514" y="3692147"/>
            <a:ext cx="10417629" cy="1901858"/>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241696E7-5639-4449-B8DB-3A04E5CC23A4}"/>
              </a:ext>
            </a:extLst>
          </p:cNvPr>
          <p:cNvSpPr/>
          <p:nvPr/>
        </p:nvSpPr>
        <p:spPr bwMode="auto">
          <a:xfrm>
            <a:off x="903514" y="1943407"/>
            <a:ext cx="10417629" cy="1752932"/>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C0C7D31-8722-4089-A31B-F29649E8E23B}"/>
              </a:ext>
            </a:extLst>
          </p:cNvPr>
          <p:cNvSpPr/>
          <p:nvPr/>
        </p:nvSpPr>
        <p:spPr bwMode="auto">
          <a:xfrm>
            <a:off x="903514" y="966764"/>
            <a:ext cx="1026105" cy="97278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C8A6103-D7D1-4FA7-B112-11A5964DAF45}"/>
              </a:ext>
            </a:extLst>
          </p:cNvPr>
          <p:cNvSpPr/>
          <p:nvPr/>
        </p:nvSpPr>
        <p:spPr bwMode="auto">
          <a:xfrm>
            <a:off x="10301536" y="965554"/>
            <a:ext cx="1026105" cy="97278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10495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70053-2B07-4CBC-9AE5-BB5233CC67A8}"/>
              </a:ext>
            </a:extLst>
          </p:cNvPr>
          <p:cNvSpPr txBox="1"/>
          <p:nvPr/>
        </p:nvSpPr>
        <p:spPr>
          <a:xfrm>
            <a:off x="457200" y="381000"/>
            <a:ext cx="2347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Business </a:t>
            </a:r>
            <a:r>
              <a:rPr kumimoji="0" lang="pt-BR" sz="2800" b="0" i="0" u="none" strike="noStrike" kern="1200" cap="none" spc="0" normalizeH="0" baseline="0" noProof="0" err="1">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Area</a:t>
            </a:r>
            <a:endParaRPr kumimoji="0" lang="pt-BR" sz="2800" b="0" i="0" u="none" strike="noStrike" kern="1200" cap="none" spc="0" normalizeH="0" baseline="0" noProof="0">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1E1D73A-AC69-4BA9-A997-CDB677004287}"/>
              </a:ext>
            </a:extLst>
          </p:cNvPr>
          <p:cNvGrpSpPr/>
          <p:nvPr/>
        </p:nvGrpSpPr>
        <p:grpSpPr>
          <a:xfrm>
            <a:off x="2713129" y="3764892"/>
            <a:ext cx="1055009" cy="2429009"/>
            <a:chOff x="2361178" y="4318847"/>
            <a:chExt cx="1055009" cy="2429009"/>
          </a:xfrm>
        </p:grpSpPr>
        <p:sp>
          <p:nvSpPr>
            <p:cNvPr id="12" name="Rectangle 5">
              <a:extLst>
                <a:ext uri="{FF2B5EF4-FFF2-40B4-BE49-F238E27FC236}">
                  <a16:creationId xmlns:a16="http://schemas.microsoft.com/office/drawing/2014/main" id="{126EC511-AFC1-45E4-947A-11593B85645E}"/>
                </a:ext>
              </a:extLst>
            </p:cNvPr>
            <p:cNvSpPr>
              <a:spLocks noChangeArrowheads="1"/>
            </p:cNvSpPr>
            <p:nvPr/>
          </p:nvSpPr>
          <p:spPr bwMode="auto">
            <a:xfrm>
              <a:off x="2510493" y="5390447"/>
              <a:ext cx="840840" cy="84234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6">
              <a:extLst>
                <a:ext uri="{FF2B5EF4-FFF2-40B4-BE49-F238E27FC236}">
                  <a16:creationId xmlns:a16="http://schemas.microsoft.com/office/drawing/2014/main" id="{0D32AE2C-4191-4618-B2AC-90271CBC749A}"/>
                </a:ext>
              </a:extLst>
            </p:cNvPr>
            <p:cNvSpPr>
              <a:spLocks noChangeArrowheads="1"/>
            </p:cNvSpPr>
            <p:nvPr/>
          </p:nvSpPr>
          <p:spPr bwMode="auto">
            <a:xfrm>
              <a:off x="2510493" y="5390447"/>
              <a:ext cx="840840" cy="842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74EB42A0-3D2E-4F88-90C0-D58745D72FE1}"/>
                </a:ext>
              </a:extLst>
            </p:cNvPr>
            <p:cNvSpPr>
              <a:spLocks/>
            </p:cNvSpPr>
            <p:nvPr/>
          </p:nvSpPr>
          <p:spPr bwMode="auto">
            <a:xfrm>
              <a:off x="2635676" y="6035216"/>
              <a:ext cx="151577" cy="665885"/>
            </a:xfrm>
            <a:custGeom>
              <a:avLst/>
              <a:gdLst>
                <a:gd name="T0" fmla="*/ 0 w 201"/>
                <a:gd name="T1" fmla="*/ 0 h 883"/>
                <a:gd name="T2" fmla="*/ 117 w 201"/>
                <a:gd name="T3" fmla="*/ 883 h 883"/>
                <a:gd name="T4" fmla="*/ 201 w 201"/>
                <a:gd name="T5" fmla="*/ 883 h 883"/>
                <a:gd name="T6" fmla="*/ 201 w 201"/>
                <a:gd name="T7" fmla="*/ 0 h 883"/>
                <a:gd name="T8" fmla="*/ 0 w 201"/>
                <a:gd name="T9" fmla="*/ 0 h 883"/>
              </a:gdLst>
              <a:ahLst/>
              <a:cxnLst>
                <a:cxn ang="0">
                  <a:pos x="T0" y="T1"/>
                </a:cxn>
                <a:cxn ang="0">
                  <a:pos x="T2" y="T3"/>
                </a:cxn>
                <a:cxn ang="0">
                  <a:pos x="T4" y="T5"/>
                </a:cxn>
                <a:cxn ang="0">
                  <a:pos x="T6" y="T7"/>
                </a:cxn>
                <a:cxn ang="0">
                  <a:pos x="T8" y="T9"/>
                </a:cxn>
              </a:cxnLst>
              <a:rect l="0" t="0" r="r" b="b"/>
              <a:pathLst>
                <a:path w="201" h="883">
                  <a:moveTo>
                    <a:pt x="0" y="0"/>
                  </a:moveTo>
                  <a:lnTo>
                    <a:pt x="117" y="883"/>
                  </a:lnTo>
                  <a:lnTo>
                    <a:pt x="201" y="883"/>
                  </a:lnTo>
                  <a:lnTo>
                    <a:pt x="201" y="0"/>
                  </a:lnTo>
                  <a:lnTo>
                    <a:pt x="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14754F09-F55E-42E2-AEE0-F800B5854308}"/>
                </a:ext>
              </a:extLst>
            </p:cNvPr>
            <p:cNvSpPr>
              <a:spLocks/>
            </p:cNvSpPr>
            <p:nvPr/>
          </p:nvSpPr>
          <p:spPr bwMode="auto">
            <a:xfrm>
              <a:off x="2635676" y="6035216"/>
              <a:ext cx="151577" cy="665885"/>
            </a:xfrm>
            <a:custGeom>
              <a:avLst/>
              <a:gdLst>
                <a:gd name="T0" fmla="*/ 0 w 201"/>
                <a:gd name="T1" fmla="*/ 0 h 883"/>
                <a:gd name="T2" fmla="*/ 117 w 201"/>
                <a:gd name="T3" fmla="*/ 883 h 883"/>
                <a:gd name="T4" fmla="*/ 201 w 201"/>
                <a:gd name="T5" fmla="*/ 883 h 883"/>
                <a:gd name="T6" fmla="*/ 201 w 201"/>
                <a:gd name="T7" fmla="*/ 0 h 883"/>
                <a:gd name="T8" fmla="*/ 0 w 201"/>
                <a:gd name="T9" fmla="*/ 0 h 883"/>
              </a:gdLst>
              <a:ahLst/>
              <a:cxnLst>
                <a:cxn ang="0">
                  <a:pos x="T0" y="T1"/>
                </a:cxn>
                <a:cxn ang="0">
                  <a:pos x="T2" y="T3"/>
                </a:cxn>
                <a:cxn ang="0">
                  <a:pos x="T4" y="T5"/>
                </a:cxn>
                <a:cxn ang="0">
                  <a:pos x="T6" y="T7"/>
                </a:cxn>
                <a:cxn ang="0">
                  <a:pos x="T8" y="T9"/>
                </a:cxn>
              </a:cxnLst>
              <a:rect l="0" t="0" r="r" b="b"/>
              <a:pathLst>
                <a:path w="201" h="883">
                  <a:moveTo>
                    <a:pt x="0" y="0"/>
                  </a:moveTo>
                  <a:lnTo>
                    <a:pt x="117" y="883"/>
                  </a:lnTo>
                  <a:lnTo>
                    <a:pt x="201" y="883"/>
                  </a:lnTo>
                  <a:lnTo>
                    <a:pt x="20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1">
              <a:extLst>
                <a:ext uri="{FF2B5EF4-FFF2-40B4-BE49-F238E27FC236}">
                  <a16:creationId xmlns:a16="http://schemas.microsoft.com/office/drawing/2014/main" id="{CC6328B0-E7A7-4DD7-A868-36D72C34464C}"/>
                </a:ext>
              </a:extLst>
            </p:cNvPr>
            <p:cNvSpPr>
              <a:spLocks/>
            </p:cNvSpPr>
            <p:nvPr/>
          </p:nvSpPr>
          <p:spPr bwMode="auto">
            <a:xfrm>
              <a:off x="3071556" y="6035216"/>
              <a:ext cx="152331" cy="665885"/>
            </a:xfrm>
            <a:custGeom>
              <a:avLst/>
              <a:gdLst>
                <a:gd name="T0" fmla="*/ 202 w 202"/>
                <a:gd name="T1" fmla="*/ 0 h 883"/>
                <a:gd name="T2" fmla="*/ 86 w 202"/>
                <a:gd name="T3" fmla="*/ 883 h 883"/>
                <a:gd name="T4" fmla="*/ 0 w 202"/>
                <a:gd name="T5" fmla="*/ 883 h 883"/>
                <a:gd name="T6" fmla="*/ 0 w 202"/>
                <a:gd name="T7" fmla="*/ 0 h 883"/>
                <a:gd name="T8" fmla="*/ 202 w 202"/>
                <a:gd name="T9" fmla="*/ 0 h 883"/>
              </a:gdLst>
              <a:ahLst/>
              <a:cxnLst>
                <a:cxn ang="0">
                  <a:pos x="T0" y="T1"/>
                </a:cxn>
                <a:cxn ang="0">
                  <a:pos x="T2" y="T3"/>
                </a:cxn>
                <a:cxn ang="0">
                  <a:pos x="T4" y="T5"/>
                </a:cxn>
                <a:cxn ang="0">
                  <a:pos x="T6" y="T7"/>
                </a:cxn>
                <a:cxn ang="0">
                  <a:pos x="T8" y="T9"/>
                </a:cxn>
              </a:cxnLst>
              <a:rect l="0" t="0" r="r" b="b"/>
              <a:pathLst>
                <a:path w="202" h="883">
                  <a:moveTo>
                    <a:pt x="202" y="0"/>
                  </a:moveTo>
                  <a:lnTo>
                    <a:pt x="86" y="883"/>
                  </a:lnTo>
                  <a:lnTo>
                    <a:pt x="0" y="883"/>
                  </a:lnTo>
                  <a:lnTo>
                    <a:pt x="0" y="0"/>
                  </a:lnTo>
                  <a:lnTo>
                    <a:pt x="202"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2">
              <a:extLst>
                <a:ext uri="{FF2B5EF4-FFF2-40B4-BE49-F238E27FC236}">
                  <a16:creationId xmlns:a16="http://schemas.microsoft.com/office/drawing/2014/main" id="{5A411838-F0A9-453E-929F-9D5EF47234FD}"/>
                </a:ext>
              </a:extLst>
            </p:cNvPr>
            <p:cNvSpPr>
              <a:spLocks/>
            </p:cNvSpPr>
            <p:nvPr/>
          </p:nvSpPr>
          <p:spPr bwMode="auto">
            <a:xfrm>
              <a:off x="3071556" y="6035216"/>
              <a:ext cx="152331" cy="665885"/>
            </a:xfrm>
            <a:custGeom>
              <a:avLst/>
              <a:gdLst>
                <a:gd name="T0" fmla="*/ 202 w 202"/>
                <a:gd name="T1" fmla="*/ 0 h 883"/>
                <a:gd name="T2" fmla="*/ 86 w 202"/>
                <a:gd name="T3" fmla="*/ 883 h 883"/>
                <a:gd name="T4" fmla="*/ 0 w 202"/>
                <a:gd name="T5" fmla="*/ 883 h 883"/>
                <a:gd name="T6" fmla="*/ 0 w 202"/>
                <a:gd name="T7" fmla="*/ 0 h 883"/>
                <a:gd name="T8" fmla="*/ 202 w 202"/>
                <a:gd name="T9" fmla="*/ 0 h 883"/>
              </a:gdLst>
              <a:ahLst/>
              <a:cxnLst>
                <a:cxn ang="0">
                  <a:pos x="T0" y="T1"/>
                </a:cxn>
                <a:cxn ang="0">
                  <a:pos x="T2" y="T3"/>
                </a:cxn>
                <a:cxn ang="0">
                  <a:pos x="T4" y="T5"/>
                </a:cxn>
                <a:cxn ang="0">
                  <a:pos x="T6" y="T7"/>
                </a:cxn>
                <a:cxn ang="0">
                  <a:pos x="T8" y="T9"/>
                </a:cxn>
              </a:cxnLst>
              <a:rect l="0" t="0" r="r" b="b"/>
              <a:pathLst>
                <a:path w="202" h="883">
                  <a:moveTo>
                    <a:pt x="202" y="0"/>
                  </a:moveTo>
                  <a:lnTo>
                    <a:pt x="86" y="883"/>
                  </a:lnTo>
                  <a:lnTo>
                    <a:pt x="0" y="883"/>
                  </a:lnTo>
                  <a:lnTo>
                    <a:pt x="0" y="0"/>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5">
              <a:extLst>
                <a:ext uri="{FF2B5EF4-FFF2-40B4-BE49-F238E27FC236}">
                  <a16:creationId xmlns:a16="http://schemas.microsoft.com/office/drawing/2014/main" id="{5658CE72-0E33-4232-8620-5FCB198AB4A1}"/>
                </a:ext>
              </a:extLst>
            </p:cNvPr>
            <p:cNvSpPr>
              <a:spLocks/>
            </p:cNvSpPr>
            <p:nvPr/>
          </p:nvSpPr>
          <p:spPr bwMode="auto">
            <a:xfrm>
              <a:off x="2531608" y="4734365"/>
              <a:ext cx="803134" cy="656081"/>
            </a:xfrm>
            <a:custGeom>
              <a:avLst/>
              <a:gdLst>
                <a:gd name="T0" fmla="*/ 0 w 1065"/>
                <a:gd name="T1" fmla="*/ 0 h 870"/>
                <a:gd name="T2" fmla="*/ 0 w 1065"/>
                <a:gd name="T3" fmla="*/ 350 h 870"/>
                <a:gd name="T4" fmla="*/ 0 w 1065"/>
                <a:gd name="T5" fmla="*/ 870 h 870"/>
                <a:gd name="T6" fmla="*/ 1065 w 1065"/>
                <a:gd name="T7" fmla="*/ 870 h 870"/>
                <a:gd name="T8" fmla="*/ 1065 w 1065"/>
                <a:gd name="T9" fmla="*/ 362 h 870"/>
                <a:gd name="T10" fmla="*/ 1065 w 1065"/>
                <a:gd name="T11" fmla="*/ 0 h 870"/>
                <a:gd name="T12" fmla="*/ 0 w 1065"/>
                <a:gd name="T13" fmla="*/ 0 h 870"/>
              </a:gdLst>
              <a:ahLst/>
              <a:cxnLst>
                <a:cxn ang="0">
                  <a:pos x="T0" y="T1"/>
                </a:cxn>
                <a:cxn ang="0">
                  <a:pos x="T2" y="T3"/>
                </a:cxn>
                <a:cxn ang="0">
                  <a:pos x="T4" y="T5"/>
                </a:cxn>
                <a:cxn ang="0">
                  <a:pos x="T6" y="T7"/>
                </a:cxn>
                <a:cxn ang="0">
                  <a:pos x="T8" y="T9"/>
                </a:cxn>
                <a:cxn ang="0">
                  <a:pos x="T10" y="T11"/>
                </a:cxn>
                <a:cxn ang="0">
                  <a:pos x="T12" y="T13"/>
                </a:cxn>
              </a:cxnLst>
              <a:rect l="0" t="0" r="r" b="b"/>
              <a:pathLst>
                <a:path w="1065" h="870">
                  <a:moveTo>
                    <a:pt x="0" y="0"/>
                  </a:moveTo>
                  <a:lnTo>
                    <a:pt x="0" y="350"/>
                  </a:lnTo>
                  <a:lnTo>
                    <a:pt x="0" y="870"/>
                  </a:lnTo>
                  <a:lnTo>
                    <a:pt x="1065" y="870"/>
                  </a:lnTo>
                  <a:lnTo>
                    <a:pt x="1065" y="362"/>
                  </a:lnTo>
                  <a:lnTo>
                    <a:pt x="1065" y="0"/>
                  </a:lnTo>
                  <a:lnTo>
                    <a:pt x="0" y="0"/>
                  </a:lnTo>
                  <a:close/>
                </a:path>
              </a:pathLst>
            </a:custGeom>
            <a:solidFill>
              <a:srgbClr val="FAD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B6CB186B-748C-4D54-A501-284A9AAC6A8B}"/>
                </a:ext>
              </a:extLst>
            </p:cNvPr>
            <p:cNvSpPr>
              <a:spLocks/>
            </p:cNvSpPr>
            <p:nvPr/>
          </p:nvSpPr>
          <p:spPr bwMode="auto">
            <a:xfrm>
              <a:off x="2996898" y="5390447"/>
              <a:ext cx="251875" cy="240563"/>
            </a:xfrm>
            <a:custGeom>
              <a:avLst/>
              <a:gdLst>
                <a:gd name="T0" fmla="*/ 0 w 334"/>
                <a:gd name="T1" fmla="*/ 82 h 319"/>
                <a:gd name="T2" fmla="*/ 15 w 334"/>
                <a:gd name="T3" fmla="*/ 319 h 319"/>
                <a:gd name="T4" fmla="*/ 334 w 334"/>
                <a:gd name="T5" fmla="*/ 0 h 319"/>
                <a:gd name="T6" fmla="*/ 0 w 334"/>
                <a:gd name="T7" fmla="*/ 0 h 319"/>
                <a:gd name="T8" fmla="*/ 0 w 334"/>
                <a:gd name="T9" fmla="*/ 82 h 319"/>
              </a:gdLst>
              <a:ahLst/>
              <a:cxnLst>
                <a:cxn ang="0">
                  <a:pos x="T0" y="T1"/>
                </a:cxn>
                <a:cxn ang="0">
                  <a:pos x="T2" y="T3"/>
                </a:cxn>
                <a:cxn ang="0">
                  <a:pos x="T4" y="T5"/>
                </a:cxn>
                <a:cxn ang="0">
                  <a:pos x="T6" y="T7"/>
                </a:cxn>
                <a:cxn ang="0">
                  <a:pos x="T8" y="T9"/>
                </a:cxn>
              </a:cxnLst>
              <a:rect l="0" t="0" r="r" b="b"/>
              <a:pathLst>
                <a:path w="334" h="319">
                  <a:moveTo>
                    <a:pt x="0" y="82"/>
                  </a:moveTo>
                  <a:lnTo>
                    <a:pt x="15" y="319"/>
                  </a:lnTo>
                  <a:lnTo>
                    <a:pt x="334" y="0"/>
                  </a:lnTo>
                  <a:lnTo>
                    <a:pt x="0" y="0"/>
                  </a:lnTo>
                  <a:lnTo>
                    <a:pt x="0" y="82"/>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C156B3CC-7411-47E7-B77C-2B458F5DBF3B}"/>
                </a:ext>
              </a:extLst>
            </p:cNvPr>
            <p:cNvSpPr>
              <a:spLocks/>
            </p:cNvSpPr>
            <p:nvPr/>
          </p:nvSpPr>
          <p:spPr bwMode="auto">
            <a:xfrm>
              <a:off x="2611545" y="5390447"/>
              <a:ext cx="253383" cy="240563"/>
            </a:xfrm>
            <a:custGeom>
              <a:avLst/>
              <a:gdLst>
                <a:gd name="T0" fmla="*/ 336 w 336"/>
                <a:gd name="T1" fmla="*/ 0 h 319"/>
                <a:gd name="T2" fmla="*/ 0 w 336"/>
                <a:gd name="T3" fmla="*/ 0 h 319"/>
                <a:gd name="T4" fmla="*/ 322 w 336"/>
                <a:gd name="T5" fmla="*/ 319 h 319"/>
                <a:gd name="T6" fmla="*/ 336 w 336"/>
                <a:gd name="T7" fmla="*/ 82 h 319"/>
                <a:gd name="T8" fmla="*/ 336 w 336"/>
                <a:gd name="T9" fmla="*/ 0 h 319"/>
              </a:gdLst>
              <a:ahLst/>
              <a:cxnLst>
                <a:cxn ang="0">
                  <a:pos x="T0" y="T1"/>
                </a:cxn>
                <a:cxn ang="0">
                  <a:pos x="T2" y="T3"/>
                </a:cxn>
                <a:cxn ang="0">
                  <a:pos x="T4" y="T5"/>
                </a:cxn>
                <a:cxn ang="0">
                  <a:pos x="T6" y="T7"/>
                </a:cxn>
                <a:cxn ang="0">
                  <a:pos x="T8" y="T9"/>
                </a:cxn>
              </a:cxnLst>
              <a:rect l="0" t="0" r="r" b="b"/>
              <a:pathLst>
                <a:path w="336" h="319">
                  <a:moveTo>
                    <a:pt x="336" y="0"/>
                  </a:moveTo>
                  <a:lnTo>
                    <a:pt x="0" y="0"/>
                  </a:lnTo>
                  <a:lnTo>
                    <a:pt x="322" y="319"/>
                  </a:lnTo>
                  <a:lnTo>
                    <a:pt x="336" y="82"/>
                  </a:lnTo>
                  <a:lnTo>
                    <a:pt x="336"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8">
              <a:extLst>
                <a:ext uri="{FF2B5EF4-FFF2-40B4-BE49-F238E27FC236}">
                  <a16:creationId xmlns:a16="http://schemas.microsoft.com/office/drawing/2014/main" id="{B8740D9E-AE58-411A-B683-BE8DB2893F9D}"/>
                </a:ext>
              </a:extLst>
            </p:cNvPr>
            <p:cNvSpPr>
              <a:spLocks/>
            </p:cNvSpPr>
            <p:nvPr/>
          </p:nvSpPr>
          <p:spPr bwMode="auto">
            <a:xfrm>
              <a:off x="2864928" y="5390447"/>
              <a:ext cx="131970" cy="61838"/>
            </a:xfrm>
            <a:custGeom>
              <a:avLst/>
              <a:gdLst>
                <a:gd name="T0" fmla="*/ 88 w 175"/>
                <a:gd name="T1" fmla="*/ 82 h 82"/>
                <a:gd name="T2" fmla="*/ 175 w 175"/>
                <a:gd name="T3" fmla="*/ 82 h 82"/>
                <a:gd name="T4" fmla="*/ 175 w 175"/>
                <a:gd name="T5" fmla="*/ 0 h 82"/>
                <a:gd name="T6" fmla="*/ 0 w 175"/>
                <a:gd name="T7" fmla="*/ 0 h 82"/>
                <a:gd name="T8" fmla="*/ 0 w 175"/>
                <a:gd name="T9" fmla="*/ 82 h 82"/>
                <a:gd name="T10" fmla="*/ 88 w 175"/>
                <a:gd name="T11" fmla="*/ 82 h 82"/>
              </a:gdLst>
              <a:ahLst/>
              <a:cxnLst>
                <a:cxn ang="0">
                  <a:pos x="T0" y="T1"/>
                </a:cxn>
                <a:cxn ang="0">
                  <a:pos x="T2" y="T3"/>
                </a:cxn>
                <a:cxn ang="0">
                  <a:pos x="T4" y="T5"/>
                </a:cxn>
                <a:cxn ang="0">
                  <a:pos x="T6" y="T7"/>
                </a:cxn>
                <a:cxn ang="0">
                  <a:pos x="T8" y="T9"/>
                </a:cxn>
                <a:cxn ang="0">
                  <a:pos x="T10" y="T11"/>
                </a:cxn>
              </a:cxnLst>
              <a:rect l="0" t="0" r="r" b="b"/>
              <a:pathLst>
                <a:path w="175" h="82">
                  <a:moveTo>
                    <a:pt x="88" y="82"/>
                  </a:moveTo>
                  <a:lnTo>
                    <a:pt x="175" y="82"/>
                  </a:lnTo>
                  <a:lnTo>
                    <a:pt x="175" y="0"/>
                  </a:lnTo>
                  <a:lnTo>
                    <a:pt x="0" y="0"/>
                  </a:lnTo>
                  <a:lnTo>
                    <a:pt x="0" y="82"/>
                  </a:lnTo>
                  <a:lnTo>
                    <a:pt x="88" y="82"/>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9">
              <a:extLst>
                <a:ext uri="{FF2B5EF4-FFF2-40B4-BE49-F238E27FC236}">
                  <a16:creationId xmlns:a16="http://schemas.microsoft.com/office/drawing/2014/main" id="{7DA1E37E-624A-4359-8E3D-E4DD2DDA68F4}"/>
                </a:ext>
              </a:extLst>
            </p:cNvPr>
            <p:cNvSpPr>
              <a:spLocks/>
            </p:cNvSpPr>
            <p:nvPr/>
          </p:nvSpPr>
          <p:spPr bwMode="auto">
            <a:xfrm>
              <a:off x="2841550" y="5452284"/>
              <a:ext cx="180234" cy="529390"/>
            </a:xfrm>
            <a:custGeom>
              <a:avLst/>
              <a:gdLst>
                <a:gd name="T0" fmla="*/ 239 w 239"/>
                <a:gd name="T1" fmla="*/ 578 h 702"/>
                <a:gd name="T2" fmla="*/ 206 w 239"/>
                <a:gd name="T3" fmla="*/ 0 h 702"/>
                <a:gd name="T4" fmla="*/ 119 w 239"/>
                <a:gd name="T5" fmla="*/ 0 h 702"/>
                <a:gd name="T6" fmla="*/ 31 w 239"/>
                <a:gd name="T7" fmla="*/ 0 h 702"/>
                <a:gd name="T8" fmla="*/ 0 w 239"/>
                <a:gd name="T9" fmla="*/ 580 h 702"/>
                <a:gd name="T10" fmla="*/ 121 w 239"/>
                <a:gd name="T11" fmla="*/ 702 h 702"/>
                <a:gd name="T12" fmla="*/ 239 w 239"/>
                <a:gd name="T13" fmla="*/ 578 h 702"/>
              </a:gdLst>
              <a:ahLst/>
              <a:cxnLst>
                <a:cxn ang="0">
                  <a:pos x="T0" y="T1"/>
                </a:cxn>
                <a:cxn ang="0">
                  <a:pos x="T2" y="T3"/>
                </a:cxn>
                <a:cxn ang="0">
                  <a:pos x="T4" y="T5"/>
                </a:cxn>
                <a:cxn ang="0">
                  <a:pos x="T6" y="T7"/>
                </a:cxn>
                <a:cxn ang="0">
                  <a:pos x="T8" y="T9"/>
                </a:cxn>
                <a:cxn ang="0">
                  <a:pos x="T10" y="T11"/>
                </a:cxn>
                <a:cxn ang="0">
                  <a:pos x="T12" y="T13"/>
                </a:cxn>
              </a:cxnLst>
              <a:rect l="0" t="0" r="r" b="b"/>
              <a:pathLst>
                <a:path w="239" h="702">
                  <a:moveTo>
                    <a:pt x="239" y="578"/>
                  </a:moveTo>
                  <a:lnTo>
                    <a:pt x="206" y="0"/>
                  </a:lnTo>
                  <a:lnTo>
                    <a:pt x="119" y="0"/>
                  </a:lnTo>
                  <a:lnTo>
                    <a:pt x="31" y="0"/>
                  </a:lnTo>
                  <a:lnTo>
                    <a:pt x="0" y="580"/>
                  </a:lnTo>
                  <a:lnTo>
                    <a:pt x="121" y="702"/>
                  </a:lnTo>
                  <a:lnTo>
                    <a:pt x="239" y="57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0">
              <a:extLst>
                <a:ext uri="{FF2B5EF4-FFF2-40B4-BE49-F238E27FC236}">
                  <a16:creationId xmlns:a16="http://schemas.microsoft.com/office/drawing/2014/main" id="{30AFFA6B-2C1A-4F72-BAA4-C55E7A8E9255}"/>
                </a:ext>
              </a:extLst>
            </p:cNvPr>
            <p:cNvSpPr>
              <a:spLocks/>
            </p:cNvSpPr>
            <p:nvPr/>
          </p:nvSpPr>
          <p:spPr bwMode="auto">
            <a:xfrm>
              <a:off x="2841550" y="5452284"/>
              <a:ext cx="180234" cy="529390"/>
            </a:xfrm>
            <a:custGeom>
              <a:avLst/>
              <a:gdLst>
                <a:gd name="T0" fmla="*/ 239 w 239"/>
                <a:gd name="T1" fmla="*/ 578 h 702"/>
                <a:gd name="T2" fmla="*/ 206 w 239"/>
                <a:gd name="T3" fmla="*/ 0 h 702"/>
                <a:gd name="T4" fmla="*/ 119 w 239"/>
                <a:gd name="T5" fmla="*/ 0 h 702"/>
                <a:gd name="T6" fmla="*/ 31 w 239"/>
                <a:gd name="T7" fmla="*/ 0 h 702"/>
                <a:gd name="T8" fmla="*/ 0 w 239"/>
                <a:gd name="T9" fmla="*/ 580 h 702"/>
                <a:gd name="T10" fmla="*/ 121 w 239"/>
                <a:gd name="T11" fmla="*/ 702 h 702"/>
                <a:gd name="T12" fmla="*/ 239 w 239"/>
                <a:gd name="T13" fmla="*/ 578 h 702"/>
              </a:gdLst>
              <a:ahLst/>
              <a:cxnLst>
                <a:cxn ang="0">
                  <a:pos x="T0" y="T1"/>
                </a:cxn>
                <a:cxn ang="0">
                  <a:pos x="T2" y="T3"/>
                </a:cxn>
                <a:cxn ang="0">
                  <a:pos x="T4" y="T5"/>
                </a:cxn>
                <a:cxn ang="0">
                  <a:pos x="T6" y="T7"/>
                </a:cxn>
                <a:cxn ang="0">
                  <a:pos x="T8" y="T9"/>
                </a:cxn>
                <a:cxn ang="0">
                  <a:pos x="T10" y="T11"/>
                </a:cxn>
                <a:cxn ang="0">
                  <a:pos x="T12" y="T13"/>
                </a:cxn>
              </a:cxnLst>
              <a:rect l="0" t="0" r="r" b="b"/>
              <a:pathLst>
                <a:path w="239" h="702">
                  <a:moveTo>
                    <a:pt x="239" y="578"/>
                  </a:moveTo>
                  <a:lnTo>
                    <a:pt x="206" y="0"/>
                  </a:lnTo>
                  <a:lnTo>
                    <a:pt x="119" y="0"/>
                  </a:lnTo>
                  <a:lnTo>
                    <a:pt x="31" y="0"/>
                  </a:lnTo>
                  <a:lnTo>
                    <a:pt x="0" y="580"/>
                  </a:lnTo>
                  <a:lnTo>
                    <a:pt x="121" y="702"/>
                  </a:lnTo>
                  <a:lnTo>
                    <a:pt x="239" y="5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249ADA8-C096-4711-8475-6C914AEFC017}"/>
                </a:ext>
              </a:extLst>
            </p:cNvPr>
            <p:cNvSpPr>
              <a:spLocks noEditPoints="1"/>
            </p:cNvSpPr>
            <p:nvPr/>
          </p:nvSpPr>
          <p:spPr bwMode="auto">
            <a:xfrm>
              <a:off x="2598725" y="5615927"/>
              <a:ext cx="752608" cy="308434"/>
            </a:xfrm>
            <a:custGeom>
              <a:avLst/>
              <a:gdLst>
                <a:gd name="T0" fmla="*/ 0 w 758"/>
                <a:gd name="T1" fmla="*/ 153 h 310"/>
                <a:gd name="T2" fmla="*/ 278 w 758"/>
                <a:gd name="T3" fmla="*/ 310 h 310"/>
                <a:gd name="T4" fmla="*/ 244 w 758"/>
                <a:gd name="T5" fmla="*/ 275 h 310"/>
                <a:gd name="T6" fmla="*/ 244 w 758"/>
                <a:gd name="T7" fmla="*/ 268 h 310"/>
                <a:gd name="T8" fmla="*/ 45 w 758"/>
                <a:gd name="T9" fmla="*/ 156 h 310"/>
                <a:gd name="T10" fmla="*/ 29 w 758"/>
                <a:gd name="T11" fmla="*/ 157 h 310"/>
                <a:gd name="T12" fmla="*/ 0 w 758"/>
                <a:gd name="T13" fmla="*/ 153 h 310"/>
                <a:gd name="T14" fmla="*/ 758 w 758"/>
                <a:gd name="T15" fmla="*/ 0 h 310"/>
                <a:gd name="T16" fmla="*/ 426 w 758"/>
                <a:gd name="T17" fmla="*/ 266 h 310"/>
                <a:gd name="T18" fmla="*/ 426 w 758"/>
                <a:gd name="T19" fmla="*/ 274 h 310"/>
                <a:gd name="T20" fmla="*/ 394 w 758"/>
                <a:gd name="T21" fmla="*/ 307 h 310"/>
                <a:gd name="T22" fmla="*/ 758 w 758"/>
                <a:gd name="T23" fmla="*/ 15 h 310"/>
                <a:gd name="T24" fmla="*/ 758 w 758"/>
                <a:gd name="T2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8" h="310">
                  <a:moveTo>
                    <a:pt x="0" y="153"/>
                  </a:moveTo>
                  <a:cubicBezTo>
                    <a:pt x="41" y="197"/>
                    <a:pt x="141" y="290"/>
                    <a:pt x="278" y="310"/>
                  </a:cubicBezTo>
                  <a:cubicBezTo>
                    <a:pt x="244" y="275"/>
                    <a:pt x="244" y="275"/>
                    <a:pt x="244" y="275"/>
                  </a:cubicBezTo>
                  <a:cubicBezTo>
                    <a:pt x="244" y="268"/>
                    <a:pt x="244" y="268"/>
                    <a:pt x="244" y="268"/>
                  </a:cubicBezTo>
                  <a:cubicBezTo>
                    <a:pt x="159" y="247"/>
                    <a:pt x="91" y="199"/>
                    <a:pt x="45" y="156"/>
                  </a:cubicBezTo>
                  <a:cubicBezTo>
                    <a:pt x="40" y="157"/>
                    <a:pt x="34" y="157"/>
                    <a:pt x="29" y="157"/>
                  </a:cubicBezTo>
                  <a:cubicBezTo>
                    <a:pt x="19" y="157"/>
                    <a:pt x="10" y="156"/>
                    <a:pt x="0" y="153"/>
                  </a:cubicBezTo>
                  <a:moveTo>
                    <a:pt x="758" y="0"/>
                  </a:moveTo>
                  <a:cubicBezTo>
                    <a:pt x="653" y="145"/>
                    <a:pt x="541" y="234"/>
                    <a:pt x="426" y="266"/>
                  </a:cubicBezTo>
                  <a:cubicBezTo>
                    <a:pt x="426" y="274"/>
                    <a:pt x="426" y="274"/>
                    <a:pt x="426" y="274"/>
                  </a:cubicBezTo>
                  <a:cubicBezTo>
                    <a:pt x="394" y="307"/>
                    <a:pt x="394" y="307"/>
                    <a:pt x="394" y="307"/>
                  </a:cubicBezTo>
                  <a:cubicBezTo>
                    <a:pt x="525" y="283"/>
                    <a:pt x="647" y="185"/>
                    <a:pt x="758" y="15"/>
                  </a:cubicBezTo>
                  <a:cubicBezTo>
                    <a:pt x="758" y="0"/>
                    <a:pt x="758" y="0"/>
                    <a:pt x="758" y="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2">
              <a:extLst>
                <a:ext uri="{FF2B5EF4-FFF2-40B4-BE49-F238E27FC236}">
                  <a16:creationId xmlns:a16="http://schemas.microsoft.com/office/drawing/2014/main" id="{4723D2F2-4B22-4788-B139-0F711A7FDE22}"/>
                </a:ext>
              </a:extLst>
            </p:cNvPr>
            <p:cNvSpPr>
              <a:spLocks/>
            </p:cNvSpPr>
            <p:nvPr/>
          </p:nvSpPr>
          <p:spPr bwMode="auto">
            <a:xfrm>
              <a:off x="2841550" y="5880622"/>
              <a:ext cx="180234" cy="46755"/>
            </a:xfrm>
            <a:custGeom>
              <a:avLst/>
              <a:gdLst>
                <a:gd name="T0" fmla="*/ 182 w 182"/>
                <a:gd name="T1" fmla="*/ 0 h 47"/>
                <a:gd name="T2" fmla="*/ 99 w 182"/>
                <a:gd name="T3" fmla="*/ 12 h 47"/>
                <a:gd name="T4" fmla="*/ 99 w 182"/>
                <a:gd name="T5" fmla="*/ 12 h 47"/>
                <a:gd name="T6" fmla="*/ 86 w 182"/>
                <a:gd name="T7" fmla="*/ 13 h 47"/>
                <a:gd name="T8" fmla="*/ 86 w 182"/>
                <a:gd name="T9" fmla="*/ 13 h 47"/>
                <a:gd name="T10" fmla="*/ 86 w 182"/>
                <a:gd name="T11" fmla="*/ 13 h 47"/>
                <a:gd name="T12" fmla="*/ 86 w 182"/>
                <a:gd name="T13" fmla="*/ 13 h 47"/>
                <a:gd name="T14" fmla="*/ 86 w 182"/>
                <a:gd name="T15" fmla="*/ 13 h 47"/>
                <a:gd name="T16" fmla="*/ 0 w 182"/>
                <a:gd name="T17" fmla="*/ 2 h 47"/>
                <a:gd name="T18" fmla="*/ 0 w 182"/>
                <a:gd name="T19" fmla="*/ 9 h 47"/>
                <a:gd name="T20" fmla="*/ 34 w 182"/>
                <a:gd name="T21" fmla="*/ 44 h 47"/>
                <a:gd name="T22" fmla="*/ 85 w 182"/>
                <a:gd name="T23" fmla="*/ 47 h 47"/>
                <a:gd name="T24" fmla="*/ 116 w 182"/>
                <a:gd name="T25" fmla="*/ 46 h 47"/>
                <a:gd name="T26" fmla="*/ 150 w 182"/>
                <a:gd name="T27" fmla="*/ 41 h 47"/>
                <a:gd name="T28" fmla="*/ 182 w 182"/>
                <a:gd name="T29" fmla="*/ 8 h 47"/>
                <a:gd name="T30" fmla="*/ 182 w 182"/>
                <a:gd name="T3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47">
                  <a:moveTo>
                    <a:pt x="182" y="0"/>
                  </a:moveTo>
                  <a:cubicBezTo>
                    <a:pt x="155" y="7"/>
                    <a:pt x="127" y="11"/>
                    <a:pt x="99" y="12"/>
                  </a:cubicBezTo>
                  <a:cubicBezTo>
                    <a:pt x="99" y="12"/>
                    <a:pt x="99" y="12"/>
                    <a:pt x="99" y="12"/>
                  </a:cubicBezTo>
                  <a:cubicBezTo>
                    <a:pt x="95" y="13"/>
                    <a:pt x="91" y="13"/>
                    <a:pt x="86" y="13"/>
                  </a:cubicBezTo>
                  <a:cubicBezTo>
                    <a:pt x="86" y="13"/>
                    <a:pt x="86" y="13"/>
                    <a:pt x="86" y="13"/>
                  </a:cubicBezTo>
                  <a:cubicBezTo>
                    <a:pt x="86" y="13"/>
                    <a:pt x="86" y="13"/>
                    <a:pt x="86" y="13"/>
                  </a:cubicBezTo>
                  <a:cubicBezTo>
                    <a:pt x="86" y="13"/>
                    <a:pt x="86" y="13"/>
                    <a:pt x="86" y="13"/>
                  </a:cubicBezTo>
                  <a:cubicBezTo>
                    <a:pt x="86" y="13"/>
                    <a:pt x="86" y="13"/>
                    <a:pt x="86" y="13"/>
                  </a:cubicBezTo>
                  <a:cubicBezTo>
                    <a:pt x="56" y="13"/>
                    <a:pt x="27" y="9"/>
                    <a:pt x="0" y="2"/>
                  </a:cubicBezTo>
                  <a:cubicBezTo>
                    <a:pt x="0" y="9"/>
                    <a:pt x="0" y="9"/>
                    <a:pt x="0" y="9"/>
                  </a:cubicBezTo>
                  <a:cubicBezTo>
                    <a:pt x="34" y="44"/>
                    <a:pt x="34" y="44"/>
                    <a:pt x="34" y="44"/>
                  </a:cubicBezTo>
                  <a:cubicBezTo>
                    <a:pt x="50" y="46"/>
                    <a:pt x="67" y="47"/>
                    <a:pt x="85" y="47"/>
                  </a:cubicBezTo>
                  <a:cubicBezTo>
                    <a:pt x="95" y="47"/>
                    <a:pt x="105" y="47"/>
                    <a:pt x="116" y="46"/>
                  </a:cubicBezTo>
                  <a:cubicBezTo>
                    <a:pt x="127" y="45"/>
                    <a:pt x="139" y="43"/>
                    <a:pt x="150" y="41"/>
                  </a:cubicBezTo>
                  <a:cubicBezTo>
                    <a:pt x="182" y="8"/>
                    <a:pt x="182" y="8"/>
                    <a:pt x="182" y="8"/>
                  </a:cubicBezTo>
                  <a:cubicBezTo>
                    <a:pt x="182" y="0"/>
                    <a:pt x="182" y="0"/>
                    <a:pt x="18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3">
              <a:extLst>
                <a:ext uri="{FF2B5EF4-FFF2-40B4-BE49-F238E27FC236}">
                  <a16:creationId xmlns:a16="http://schemas.microsoft.com/office/drawing/2014/main" id="{8D402360-A127-40B1-9F3A-C6821955E1B2}"/>
                </a:ext>
              </a:extLst>
            </p:cNvPr>
            <p:cNvSpPr>
              <a:spLocks/>
            </p:cNvSpPr>
            <p:nvPr/>
          </p:nvSpPr>
          <p:spPr bwMode="auto">
            <a:xfrm>
              <a:off x="2573085" y="5447759"/>
              <a:ext cx="778248" cy="451716"/>
            </a:xfrm>
            <a:custGeom>
              <a:avLst/>
              <a:gdLst>
                <a:gd name="T0" fmla="*/ 369 w 784"/>
                <a:gd name="T1" fmla="*/ 448 h 455"/>
                <a:gd name="T2" fmla="*/ 784 w 784"/>
                <a:gd name="T3" fmla="*/ 170 h 455"/>
                <a:gd name="T4" fmla="*/ 784 w 784"/>
                <a:gd name="T5" fmla="*/ 9 h 455"/>
                <a:gd name="T6" fmla="*/ 770 w 784"/>
                <a:gd name="T7" fmla="*/ 0 h 455"/>
                <a:gd name="T8" fmla="*/ 546 w 784"/>
                <a:gd name="T9" fmla="*/ 271 h 455"/>
                <a:gd name="T10" fmla="*/ 366 w 784"/>
                <a:gd name="T11" fmla="*/ 343 h 455"/>
                <a:gd name="T12" fmla="*/ 87 w 784"/>
                <a:gd name="T13" fmla="*/ 188 h 455"/>
                <a:gd name="T14" fmla="*/ 0 w 784"/>
                <a:gd name="T15" fmla="*/ 248 h 455"/>
                <a:gd name="T16" fmla="*/ 29 w 784"/>
                <a:gd name="T17" fmla="*/ 284 h 455"/>
                <a:gd name="T18" fmla="*/ 369 w 784"/>
                <a:gd name="T19" fmla="*/ 44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4" h="455">
                  <a:moveTo>
                    <a:pt x="369" y="448"/>
                  </a:moveTo>
                  <a:cubicBezTo>
                    <a:pt x="515" y="443"/>
                    <a:pt x="654" y="350"/>
                    <a:pt x="784" y="170"/>
                  </a:cubicBezTo>
                  <a:cubicBezTo>
                    <a:pt x="784" y="9"/>
                    <a:pt x="784" y="9"/>
                    <a:pt x="784" y="9"/>
                  </a:cubicBezTo>
                  <a:cubicBezTo>
                    <a:pt x="770" y="0"/>
                    <a:pt x="770" y="0"/>
                    <a:pt x="770" y="0"/>
                  </a:cubicBezTo>
                  <a:cubicBezTo>
                    <a:pt x="697" y="123"/>
                    <a:pt x="622" y="214"/>
                    <a:pt x="546" y="271"/>
                  </a:cubicBezTo>
                  <a:cubicBezTo>
                    <a:pt x="486" y="317"/>
                    <a:pt x="426" y="341"/>
                    <a:pt x="366" y="343"/>
                  </a:cubicBezTo>
                  <a:cubicBezTo>
                    <a:pt x="203" y="350"/>
                    <a:pt x="88" y="189"/>
                    <a:pt x="87" y="188"/>
                  </a:cubicBezTo>
                  <a:cubicBezTo>
                    <a:pt x="0" y="248"/>
                    <a:pt x="0" y="248"/>
                    <a:pt x="0" y="248"/>
                  </a:cubicBezTo>
                  <a:cubicBezTo>
                    <a:pt x="2" y="250"/>
                    <a:pt x="12" y="264"/>
                    <a:pt x="29" y="284"/>
                  </a:cubicBezTo>
                  <a:cubicBezTo>
                    <a:pt x="82" y="343"/>
                    <a:pt x="204" y="455"/>
                    <a:pt x="369" y="448"/>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4">
              <a:extLst>
                <a:ext uri="{FF2B5EF4-FFF2-40B4-BE49-F238E27FC236}">
                  <a16:creationId xmlns:a16="http://schemas.microsoft.com/office/drawing/2014/main" id="{CC43259A-0578-427F-8894-EB862D6544E0}"/>
                </a:ext>
              </a:extLst>
            </p:cNvPr>
            <p:cNvSpPr>
              <a:spLocks/>
            </p:cNvSpPr>
            <p:nvPr/>
          </p:nvSpPr>
          <p:spPr bwMode="auto">
            <a:xfrm>
              <a:off x="2511247" y="5553336"/>
              <a:ext cx="232268" cy="233776"/>
            </a:xfrm>
            <a:custGeom>
              <a:avLst/>
              <a:gdLst>
                <a:gd name="T0" fmla="*/ 29 w 234"/>
                <a:gd name="T1" fmla="*/ 171 h 235"/>
                <a:gd name="T2" fmla="*/ 170 w 234"/>
                <a:gd name="T3" fmla="*/ 205 h 235"/>
                <a:gd name="T4" fmla="*/ 205 w 234"/>
                <a:gd name="T5" fmla="*/ 64 h 235"/>
                <a:gd name="T6" fmla="*/ 64 w 234"/>
                <a:gd name="T7" fmla="*/ 30 h 235"/>
                <a:gd name="T8" fmla="*/ 29 w 234"/>
                <a:gd name="T9" fmla="*/ 171 h 235"/>
              </a:gdLst>
              <a:ahLst/>
              <a:cxnLst>
                <a:cxn ang="0">
                  <a:pos x="T0" y="T1"/>
                </a:cxn>
                <a:cxn ang="0">
                  <a:pos x="T2" y="T3"/>
                </a:cxn>
                <a:cxn ang="0">
                  <a:pos x="T4" y="T5"/>
                </a:cxn>
                <a:cxn ang="0">
                  <a:pos x="T6" y="T7"/>
                </a:cxn>
                <a:cxn ang="0">
                  <a:pos x="T8" y="T9"/>
                </a:cxn>
              </a:cxnLst>
              <a:rect l="0" t="0" r="r" b="b"/>
              <a:pathLst>
                <a:path w="234" h="235">
                  <a:moveTo>
                    <a:pt x="29" y="171"/>
                  </a:moveTo>
                  <a:cubicBezTo>
                    <a:pt x="59" y="219"/>
                    <a:pt x="122" y="235"/>
                    <a:pt x="170" y="205"/>
                  </a:cubicBezTo>
                  <a:cubicBezTo>
                    <a:pt x="219" y="176"/>
                    <a:pt x="234" y="113"/>
                    <a:pt x="205" y="64"/>
                  </a:cubicBezTo>
                  <a:cubicBezTo>
                    <a:pt x="175" y="16"/>
                    <a:pt x="112" y="0"/>
                    <a:pt x="64" y="30"/>
                  </a:cubicBezTo>
                  <a:cubicBezTo>
                    <a:pt x="15" y="59"/>
                    <a:pt x="0" y="122"/>
                    <a:pt x="29" y="171"/>
                  </a:cubicBezTo>
                </a:path>
              </a:pathLst>
            </a:custGeom>
            <a:solidFill>
              <a:srgbClr val="FAD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5">
              <a:extLst>
                <a:ext uri="{FF2B5EF4-FFF2-40B4-BE49-F238E27FC236}">
                  <a16:creationId xmlns:a16="http://schemas.microsoft.com/office/drawing/2014/main" id="{E84200EB-3268-4EE1-AC1B-4CDF647099DD}"/>
                </a:ext>
              </a:extLst>
            </p:cNvPr>
            <p:cNvSpPr>
              <a:spLocks/>
            </p:cNvSpPr>
            <p:nvPr/>
          </p:nvSpPr>
          <p:spPr bwMode="auto">
            <a:xfrm>
              <a:off x="2635676" y="5390447"/>
              <a:ext cx="295614" cy="134233"/>
            </a:xfrm>
            <a:custGeom>
              <a:avLst/>
              <a:gdLst>
                <a:gd name="T0" fmla="*/ 392 w 392"/>
                <a:gd name="T1" fmla="*/ 0 h 178"/>
                <a:gd name="T2" fmla="*/ 153 w 392"/>
                <a:gd name="T3" fmla="*/ 178 h 178"/>
                <a:gd name="T4" fmla="*/ 0 w 392"/>
                <a:gd name="T5" fmla="*/ 0 h 178"/>
                <a:gd name="T6" fmla="*/ 392 w 392"/>
                <a:gd name="T7" fmla="*/ 0 h 178"/>
              </a:gdLst>
              <a:ahLst/>
              <a:cxnLst>
                <a:cxn ang="0">
                  <a:pos x="T0" y="T1"/>
                </a:cxn>
                <a:cxn ang="0">
                  <a:pos x="T2" y="T3"/>
                </a:cxn>
                <a:cxn ang="0">
                  <a:pos x="T4" y="T5"/>
                </a:cxn>
                <a:cxn ang="0">
                  <a:pos x="T6" y="T7"/>
                </a:cxn>
              </a:cxnLst>
              <a:rect l="0" t="0" r="r" b="b"/>
              <a:pathLst>
                <a:path w="392" h="178">
                  <a:moveTo>
                    <a:pt x="392" y="0"/>
                  </a:moveTo>
                  <a:lnTo>
                    <a:pt x="153" y="178"/>
                  </a:lnTo>
                  <a:lnTo>
                    <a:pt x="0" y="0"/>
                  </a:lnTo>
                  <a:lnTo>
                    <a:pt x="392"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6">
              <a:extLst>
                <a:ext uri="{FF2B5EF4-FFF2-40B4-BE49-F238E27FC236}">
                  <a16:creationId xmlns:a16="http://schemas.microsoft.com/office/drawing/2014/main" id="{ED4CED0E-D75B-4D0E-AD69-AE834EC26531}"/>
                </a:ext>
              </a:extLst>
            </p:cNvPr>
            <p:cNvSpPr>
              <a:spLocks/>
            </p:cNvSpPr>
            <p:nvPr/>
          </p:nvSpPr>
          <p:spPr bwMode="auto">
            <a:xfrm>
              <a:off x="2931290" y="5390447"/>
              <a:ext cx="295614" cy="134233"/>
            </a:xfrm>
            <a:custGeom>
              <a:avLst/>
              <a:gdLst>
                <a:gd name="T0" fmla="*/ 0 w 392"/>
                <a:gd name="T1" fmla="*/ 0 h 178"/>
                <a:gd name="T2" fmla="*/ 239 w 392"/>
                <a:gd name="T3" fmla="*/ 178 h 178"/>
                <a:gd name="T4" fmla="*/ 392 w 392"/>
                <a:gd name="T5" fmla="*/ 0 h 178"/>
                <a:gd name="T6" fmla="*/ 0 w 392"/>
                <a:gd name="T7" fmla="*/ 0 h 178"/>
              </a:gdLst>
              <a:ahLst/>
              <a:cxnLst>
                <a:cxn ang="0">
                  <a:pos x="T0" y="T1"/>
                </a:cxn>
                <a:cxn ang="0">
                  <a:pos x="T2" y="T3"/>
                </a:cxn>
                <a:cxn ang="0">
                  <a:pos x="T4" y="T5"/>
                </a:cxn>
                <a:cxn ang="0">
                  <a:pos x="T6" y="T7"/>
                </a:cxn>
              </a:cxnLst>
              <a:rect l="0" t="0" r="r" b="b"/>
              <a:pathLst>
                <a:path w="392" h="178">
                  <a:moveTo>
                    <a:pt x="0" y="0"/>
                  </a:moveTo>
                  <a:lnTo>
                    <a:pt x="239" y="178"/>
                  </a:lnTo>
                  <a:lnTo>
                    <a:pt x="392" y="0"/>
                  </a:ln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7">
              <a:extLst>
                <a:ext uri="{FF2B5EF4-FFF2-40B4-BE49-F238E27FC236}">
                  <a16:creationId xmlns:a16="http://schemas.microsoft.com/office/drawing/2014/main" id="{85DAE93A-18BF-477A-B62A-5FF833731843}"/>
                </a:ext>
              </a:extLst>
            </p:cNvPr>
            <p:cNvSpPr>
              <a:spLocks noChangeArrowheads="1"/>
            </p:cNvSpPr>
            <p:nvPr/>
          </p:nvSpPr>
          <p:spPr bwMode="auto">
            <a:xfrm>
              <a:off x="2671120" y="4903288"/>
              <a:ext cx="70133" cy="69379"/>
            </a:xfrm>
            <a:prstGeom prst="ellipse">
              <a:avLst/>
            </a:pr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28">
              <a:extLst>
                <a:ext uri="{FF2B5EF4-FFF2-40B4-BE49-F238E27FC236}">
                  <a16:creationId xmlns:a16="http://schemas.microsoft.com/office/drawing/2014/main" id="{6C8E6EE2-F89C-43B0-B92B-86DE641E4450}"/>
                </a:ext>
              </a:extLst>
            </p:cNvPr>
            <p:cNvSpPr>
              <a:spLocks noChangeArrowheads="1"/>
            </p:cNvSpPr>
            <p:nvPr/>
          </p:nvSpPr>
          <p:spPr bwMode="auto">
            <a:xfrm>
              <a:off x="3124344" y="4903288"/>
              <a:ext cx="70133" cy="69379"/>
            </a:xfrm>
            <a:prstGeom prst="ellipse">
              <a:avLst/>
            </a:pr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9">
              <a:extLst>
                <a:ext uri="{FF2B5EF4-FFF2-40B4-BE49-F238E27FC236}">
                  <a16:creationId xmlns:a16="http://schemas.microsoft.com/office/drawing/2014/main" id="{7DEBD085-0871-4EFE-854F-E963ACC85F47}"/>
                </a:ext>
              </a:extLst>
            </p:cNvPr>
            <p:cNvSpPr>
              <a:spLocks noChangeArrowheads="1"/>
            </p:cNvSpPr>
            <p:nvPr/>
          </p:nvSpPr>
          <p:spPr bwMode="auto">
            <a:xfrm>
              <a:off x="2510493" y="6029183"/>
              <a:ext cx="840840" cy="203611"/>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30">
              <a:extLst>
                <a:ext uri="{FF2B5EF4-FFF2-40B4-BE49-F238E27FC236}">
                  <a16:creationId xmlns:a16="http://schemas.microsoft.com/office/drawing/2014/main" id="{3A2B296D-CD68-4EFD-9780-5D6E6F5D4AC0}"/>
                </a:ext>
              </a:extLst>
            </p:cNvPr>
            <p:cNvSpPr>
              <a:spLocks/>
            </p:cNvSpPr>
            <p:nvPr/>
          </p:nvSpPr>
          <p:spPr bwMode="auto">
            <a:xfrm>
              <a:off x="2361178" y="4318847"/>
              <a:ext cx="1055009" cy="670409"/>
            </a:xfrm>
            <a:custGeom>
              <a:avLst/>
              <a:gdLst>
                <a:gd name="T0" fmla="*/ 226 w 1399"/>
                <a:gd name="T1" fmla="*/ 889 h 889"/>
                <a:gd name="T2" fmla="*/ 0 w 1399"/>
                <a:gd name="T3" fmla="*/ 453 h 889"/>
                <a:gd name="T4" fmla="*/ 637 w 1399"/>
                <a:gd name="T5" fmla="*/ 154 h 889"/>
                <a:gd name="T6" fmla="*/ 668 w 1399"/>
                <a:gd name="T7" fmla="*/ 268 h 889"/>
                <a:gd name="T8" fmla="*/ 1094 w 1399"/>
                <a:gd name="T9" fmla="*/ 0 h 889"/>
                <a:gd name="T10" fmla="*/ 951 w 1399"/>
                <a:gd name="T11" fmla="*/ 278 h 889"/>
                <a:gd name="T12" fmla="*/ 1234 w 1399"/>
                <a:gd name="T13" fmla="*/ 147 h 889"/>
                <a:gd name="T14" fmla="*/ 1094 w 1399"/>
                <a:gd name="T15" fmla="*/ 338 h 889"/>
                <a:gd name="T16" fmla="*/ 1234 w 1399"/>
                <a:gd name="T17" fmla="*/ 318 h 889"/>
                <a:gd name="T18" fmla="*/ 1151 w 1399"/>
                <a:gd name="T19" fmla="*/ 444 h 889"/>
                <a:gd name="T20" fmla="*/ 1399 w 1399"/>
                <a:gd name="T21" fmla="*/ 496 h 889"/>
                <a:gd name="T22" fmla="*/ 1291 w 1399"/>
                <a:gd name="T23" fmla="*/ 889 h 889"/>
                <a:gd name="T24" fmla="*/ 1234 w 1399"/>
                <a:gd name="T25" fmla="*/ 623 h 889"/>
                <a:gd name="T26" fmla="*/ 318 w 1399"/>
                <a:gd name="T27" fmla="*/ 671 h 889"/>
                <a:gd name="T28" fmla="*/ 226 w 1399"/>
                <a:gd name="T29"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9" h="889">
                  <a:moveTo>
                    <a:pt x="226" y="889"/>
                  </a:moveTo>
                  <a:lnTo>
                    <a:pt x="0" y="453"/>
                  </a:lnTo>
                  <a:lnTo>
                    <a:pt x="637" y="154"/>
                  </a:lnTo>
                  <a:lnTo>
                    <a:pt x="668" y="268"/>
                  </a:lnTo>
                  <a:lnTo>
                    <a:pt x="1094" y="0"/>
                  </a:lnTo>
                  <a:lnTo>
                    <a:pt x="951" y="278"/>
                  </a:lnTo>
                  <a:lnTo>
                    <a:pt x="1234" y="147"/>
                  </a:lnTo>
                  <a:lnTo>
                    <a:pt x="1094" y="338"/>
                  </a:lnTo>
                  <a:lnTo>
                    <a:pt x="1234" y="318"/>
                  </a:lnTo>
                  <a:lnTo>
                    <a:pt x="1151" y="444"/>
                  </a:lnTo>
                  <a:lnTo>
                    <a:pt x="1399" y="496"/>
                  </a:lnTo>
                  <a:lnTo>
                    <a:pt x="1291" y="889"/>
                  </a:lnTo>
                  <a:lnTo>
                    <a:pt x="1234" y="623"/>
                  </a:lnTo>
                  <a:lnTo>
                    <a:pt x="318" y="671"/>
                  </a:lnTo>
                  <a:lnTo>
                    <a:pt x="226" y="8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31">
              <a:extLst>
                <a:ext uri="{FF2B5EF4-FFF2-40B4-BE49-F238E27FC236}">
                  <a16:creationId xmlns:a16="http://schemas.microsoft.com/office/drawing/2014/main" id="{458C75BC-7E7F-4E7D-B1E7-AE5191403207}"/>
                </a:ext>
              </a:extLst>
            </p:cNvPr>
            <p:cNvSpPr>
              <a:spLocks/>
            </p:cNvSpPr>
            <p:nvPr/>
          </p:nvSpPr>
          <p:spPr bwMode="auto">
            <a:xfrm>
              <a:off x="2576855" y="6695822"/>
              <a:ext cx="708115" cy="52034"/>
            </a:xfrm>
            <a:custGeom>
              <a:avLst/>
              <a:gdLst>
                <a:gd name="T0" fmla="*/ 357 w 713"/>
                <a:gd name="T1" fmla="*/ 0 h 52"/>
                <a:gd name="T2" fmla="*/ 212 w 713"/>
                <a:gd name="T3" fmla="*/ 2 h 52"/>
                <a:gd name="T4" fmla="*/ 212 w 713"/>
                <a:gd name="T5" fmla="*/ 27 h 52"/>
                <a:gd name="T6" fmla="*/ 33 w 713"/>
                <a:gd name="T7" fmla="*/ 27 h 52"/>
                <a:gd name="T8" fmla="*/ 33 w 713"/>
                <a:gd name="T9" fmla="*/ 15 h 52"/>
                <a:gd name="T10" fmla="*/ 0 w 713"/>
                <a:gd name="T11" fmla="*/ 26 h 52"/>
                <a:gd name="T12" fmla="*/ 357 w 713"/>
                <a:gd name="T13" fmla="*/ 52 h 52"/>
                <a:gd name="T14" fmla="*/ 713 w 713"/>
                <a:gd name="T15" fmla="*/ 26 h 52"/>
                <a:gd name="T16" fmla="*/ 678 w 713"/>
                <a:gd name="T17" fmla="*/ 15 h 52"/>
                <a:gd name="T18" fmla="*/ 678 w 713"/>
                <a:gd name="T19" fmla="*/ 30 h 52"/>
                <a:gd name="T20" fmla="*/ 498 w 713"/>
                <a:gd name="T21" fmla="*/ 30 h 52"/>
                <a:gd name="T22" fmla="*/ 498 w 713"/>
                <a:gd name="T23" fmla="*/ 5 h 52"/>
                <a:gd name="T24" fmla="*/ 498 w 713"/>
                <a:gd name="T25" fmla="*/ 2 h 52"/>
                <a:gd name="T26" fmla="*/ 357 w 713"/>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3" h="52">
                  <a:moveTo>
                    <a:pt x="357" y="0"/>
                  </a:moveTo>
                  <a:cubicBezTo>
                    <a:pt x="305" y="0"/>
                    <a:pt x="256" y="1"/>
                    <a:pt x="212" y="2"/>
                  </a:cubicBezTo>
                  <a:cubicBezTo>
                    <a:pt x="212" y="27"/>
                    <a:pt x="212" y="27"/>
                    <a:pt x="212" y="27"/>
                  </a:cubicBezTo>
                  <a:cubicBezTo>
                    <a:pt x="33" y="27"/>
                    <a:pt x="33" y="27"/>
                    <a:pt x="33" y="27"/>
                  </a:cubicBezTo>
                  <a:cubicBezTo>
                    <a:pt x="33" y="15"/>
                    <a:pt x="33" y="15"/>
                    <a:pt x="33" y="15"/>
                  </a:cubicBezTo>
                  <a:cubicBezTo>
                    <a:pt x="12" y="18"/>
                    <a:pt x="0" y="22"/>
                    <a:pt x="0" y="26"/>
                  </a:cubicBezTo>
                  <a:cubicBezTo>
                    <a:pt x="0" y="40"/>
                    <a:pt x="160" y="52"/>
                    <a:pt x="357" y="52"/>
                  </a:cubicBezTo>
                  <a:cubicBezTo>
                    <a:pt x="554" y="52"/>
                    <a:pt x="713" y="40"/>
                    <a:pt x="713" y="26"/>
                  </a:cubicBezTo>
                  <a:cubicBezTo>
                    <a:pt x="713" y="22"/>
                    <a:pt x="700" y="18"/>
                    <a:pt x="678" y="15"/>
                  </a:cubicBezTo>
                  <a:cubicBezTo>
                    <a:pt x="678" y="30"/>
                    <a:pt x="678" y="30"/>
                    <a:pt x="678" y="30"/>
                  </a:cubicBezTo>
                  <a:cubicBezTo>
                    <a:pt x="498" y="30"/>
                    <a:pt x="498" y="30"/>
                    <a:pt x="498" y="30"/>
                  </a:cubicBezTo>
                  <a:cubicBezTo>
                    <a:pt x="498" y="5"/>
                    <a:pt x="498" y="5"/>
                    <a:pt x="498" y="5"/>
                  </a:cubicBezTo>
                  <a:cubicBezTo>
                    <a:pt x="498" y="2"/>
                    <a:pt x="498" y="2"/>
                    <a:pt x="498" y="2"/>
                  </a:cubicBezTo>
                  <a:cubicBezTo>
                    <a:pt x="455" y="1"/>
                    <a:pt x="407" y="0"/>
                    <a:pt x="357" y="0"/>
                  </a:cubicBezTo>
                </a:path>
              </a:pathLst>
            </a:custGeom>
            <a:solidFill>
              <a:schemeClr val="tx2">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F1C89DB5-A4DA-4993-820D-7C1BE89785FC}"/>
                </a:ext>
              </a:extLst>
            </p:cNvPr>
            <p:cNvGrpSpPr/>
            <p:nvPr/>
          </p:nvGrpSpPr>
          <p:grpSpPr>
            <a:xfrm>
              <a:off x="2610036" y="6679231"/>
              <a:ext cx="640246" cy="46756"/>
              <a:chOff x="5767959" y="6679231"/>
              <a:chExt cx="640246" cy="46756"/>
            </a:xfrm>
            <a:solidFill>
              <a:schemeClr val="tx2">
                <a:lumMod val="50000"/>
              </a:schemeClr>
            </a:solidFill>
          </p:grpSpPr>
          <p:sp>
            <p:nvSpPr>
              <p:cNvPr id="41" name="Rectangle 9">
                <a:extLst>
                  <a:ext uri="{FF2B5EF4-FFF2-40B4-BE49-F238E27FC236}">
                    <a16:creationId xmlns:a16="http://schemas.microsoft.com/office/drawing/2014/main" id="{D05B30F3-9A46-4642-961A-6CF59463F952}"/>
                  </a:ext>
                </a:extLst>
              </p:cNvPr>
              <p:cNvSpPr>
                <a:spLocks noChangeArrowheads="1"/>
              </p:cNvSpPr>
              <p:nvPr/>
            </p:nvSpPr>
            <p:spPr bwMode="auto">
              <a:xfrm>
                <a:off x="5767959" y="6679231"/>
                <a:ext cx="177217"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10">
                <a:extLst>
                  <a:ext uri="{FF2B5EF4-FFF2-40B4-BE49-F238E27FC236}">
                    <a16:creationId xmlns:a16="http://schemas.microsoft.com/office/drawing/2014/main" id="{0E4971A7-EB10-4677-A64C-432947D9A7B6}"/>
                  </a:ext>
                </a:extLst>
              </p:cNvPr>
              <p:cNvSpPr>
                <a:spLocks noChangeArrowheads="1"/>
              </p:cNvSpPr>
              <p:nvPr/>
            </p:nvSpPr>
            <p:spPr bwMode="auto">
              <a:xfrm>
                <a:off x="5767959" y="6679231"/>
                <a:ext cx="177217"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13">
                <a:extLst>
                  <a:ext uri="{FF2B5EF4-FFF2-40B4-BE49-F238E27FC236}">
                    <a16:creationId xmlns:a16="http://schemas.microsoft.com/office/drawing/2014/main" id="{85F6008B-7795-446B-B7C6-D639DD8DCC7A}"/>
                  </a:ext>
                </a:extLst>
              </p:cNvPr>
              <p:cNvSpPr>
                <a:spLocks noChangeArrowheads="1"/>
              </p:cNvSpPr>
              <p:nvPr/>
            </p:nvSpPr>
            <p:spPr bwMode="auto">
              <a:xfrm>
                <a:off x="6229479" y="6682248"/>
                <a:ext cx="178726"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14">
                <a:extLst>
                  <a:ext uri="{FF2B5EF4-FFF2-40B4-BE49-F238E27FC236}">
                    <a16:creationId xmlns:a16="http://schemas.microsoft.com/office/drawing/2014/main" id="{0F7F3DFC-9D94-4478-9FE5-5D20C3AD5224}"/>
                  </a:ext>
                </a:extLst>
              </p:cNvPr>
              <p:cNvSpPr>
                <a:spLocks noChangeArrowheads="1"/>
              </p:cNvSpPr>
              <p:nvPr/>
            </p:nvSpPr>
            <p:spPr bwMode="auto">
              <a:xfrm>
                <a:off x="6229479" y="6682248"/>
                <a:ext cx="178726"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32">
                <a:extLst>
                  <a:ext uri="{FF2B5EF4-FFF2-40B4-BE49-F238E27FC236}">
                    <a16:creationId xmlns:a16="http://schemas.microsoft.com/office/drawing/2014/main" id="{155E40B7-A806-4C6C-8E50-45F56D1E58A0}"/>
                  </a:ext>
                </a:extLst>
              </p:cNvPr>
              <p:cNvSpPr>
                <a:spLocks/>
              </p:cNvSpPr>
              <p:nvPr/>
            </p:nvSpPr>
            <p:spPr bwMode="auto">
              <a:xfrm>
                <a:off x="5767959" y="6698084"/>
                <a:ext cx="177217" cy="24886"/>
              </a:xfrm>
              <a:custGeom>
                <a:avLst/>
                <a:gdLst>
                  <a:gd name="T0" fmla="*/ 179 w 179"/>
                  <a:gd name="T1" fmla="*/ 0 h 25"/>
                  <a:gd name="T2" fmla="*/ 0 w 179"/>
                  <a:gd name="T3" fmla="*/ 13 h 25"/>
                  <a:gd name="T4" fmla="*/ 0 w 179"/>
                  <a:gd name="T5" fmla="*/ 25 h 25"/>
                  <a:gd name="T6" fmla="*/ 179 w 179"/>
                  <a:gd name="T7" fmla="*/ 25 h 25"/>
                  <a:gd name="T8" fmla="*/ 179 w 179"/>
                  <a:gd name="T9" fmla="*/ 0 h 25"/>
                </a:gdLst>
                <a:ahLst/>
                <a:cxnLst>
                  <a:cxn ang="0">
                    <a:pos x="T0" y="T1"/>
                  </a:cxn>
                  <a:cxn ang="0">
                    <a:pos x="T2" y="T3"/>
                  </a:cxn>
                  <a:cxn ang="0">
                    <a:pos x="T4" y="T5"/>
                  </a:cxn>
                  <a:cxn ang="0">
                    <a:pos x="T6" y="T7"/>
                  </a:cxn>
                  <a:cxn ang="0">
                    <a:pos x="T8" y="T9"/>
                  </a:cxn>
                </a:cxnLst>
                <a:rect l="0" t="0" r="r" b="b"/>
                <a:pathLst>
                  <a:path w="179" h="25">
                    <a:moveTo>
                      <a:pt x="179" y="0"/>
                    </a:moveTo>
                    <a:cubicBezTo>
                      <a:pt x="100" y="3"/>
                      <a:pt x="36" y="7"/>
                      <a:pt x="0" y="13"/>
                    </a:cubicBezTo>
                    <a:cubicBezTo>
                      <a:pt x="0" y="25"/>
                      <a:pt x="0" y="25"/>
                      <a:pt x="0" y="25"/>
                    </a:cubicBezTo>
                    <a:cubicBezTo>
                      <a:pt x="179" y="25"/>
                      <a:pt x="179" y="25"/>
                      <a:pt x="179" y="25"/>
                    </a:cubicBezTo>
                    <a:cubicBezTo>
                      <a:pt x="179" y="0"/>
                      <a:pt x="179" y="0"/>
                      <a:pt x="179"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33">
                <a:extLst>
                  <a:ext uri="{FF2B5EF4-FFF2-40B4-BE49-F238E27FC236}">
                    <a16:creationId xmlns:a16="http://schemas.microsoft.com/office/drawing/2014/main" id="{7F72B244-680A-4322-8774-A0CA240E7973}"/>
                  </a:ext>
                </a:extLst>
              </p:cNvPr>
              <p:cNvSpPr>
                <a:spLocks/>
              </p:cNvSpPr>
              <p:nvPr/>
            </p:nvSpPr>
            <p:spPr bwMode="auto">
              <a:xfrm>
                <a:off x="6229479" y="6698084"/>
                <a:ext cx="178726" cy="27902"/>
              </a:xfrm>
              <a:custGeom>
                <a:avLst/>
                <a:gdLst>
                  <a:gd name="T0" fmla="*/ 0 w 180"/>
                  <a:gd name="T1" fmla="*/ 0 h 28"/>
                  <a:gd name="T2" fmla="*/ 0 w 180"/>
                  <a:gd name="T3" fmla="*/ 3 h 28"/>
                  <a:gd name="T4" fmla="*/ 0 w 180"/>
                  <a:gd name="T5" fmla="*/ 28 h 28"/>
                  <a:gd name="T6" fmla="*/ 180 w 180"/>
                  <a:gd name="T7" fmla="*/ 28 h 28"/>
                  <a:gd name="T8" fmla="*/ 180 w 180"/>
                  <a:gd name="T9" fmla="*/ 13 h 28"/>
                  <a:gd name="T10" fmla="*/ 0 w 180"/>
                  <a:gd name="T11" fmla="*/ 0 h 28"/>
                </a:gdLst>
                <a:ahLst/>
                <a:cxnLst>
                  <a:cxn ang="0">
                    <a:pos x="T0" y="T1"/>
                  </a:cxn>
                  <a:cxn ang="0">
                    <a:pos x="T2" y="T3"/>
                  </a:cxn>
                  <a:cxn ang="0">
                    <a:pos x="T4" y="T5"/>
                  </a:cxn>
                  <a:cxn ang="0">
                    <a:pos x="T6" y="T7"/>
                  </a:cxn>
                  <a:cxn ang="0">
                    <a:pos x="T8" y="T9"/>
                  </a:cxn>
                  <a:cxn ang="0">
                    <a:pos x="T10" y="T11"/>
                  </a:cxn>
                </a:cxnLst>
                <a:rect l="0" t="0" r="r" b="b"/>
                <a:pathLst>
                  <a:path w="180" h="28">
                    <a:moveTo>
                      <a:pt x="0" y="0"/>
                    </a:moveTo>
                    <a:cubicBezTo>
                      <a:pt x="0" y="3"/>
                      <a:pt x="0" y="3"/>
                      <a:pt x="0" y="3"/>
                    </a:cubicBezTo>
                    <a:cubicBezTo>
                      <a:pt x="0" y="28"/>
                      <a:pt x="0" y="28"/>
                      <a:pt x="0" y="28"/>
                    </a:cubicBezTo>
                    <a:cubicBezTo>
                      <a:pt x="180" y="28"/>
                      <a:pt x="180" y="28"/>
                      <a:pt x="180" y="28"/>
                    </a:cubicBezTo>
                    <a:cubicBezTo>
                      <a:pt x="180" y="13"/>
                      <a:pt x="180" y="13"/>
                      <a:pt x="180" y="13"/>
                    </a:cubicBezTo>
                    <a:cubicBezTo>
                      <a:pt x="142" y="7"/>
                      <a:pt x="79" y="3"/>
                      <a:pt x="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6" name="Freeform 34">
              <a:extLst>
                <a:ext uri="{FF2B5EF4-FFF2-40B4-BE49-F238E27FC236}">
                  <a16:creationId xmlns:a16="http://schemas.microsoft.com/office/drawing/2014/main" id="{4A97DD04-41C7-43B9-87F6-A74D610BE8F1}"/>
                </a:ext>
              </a:extLst>
            </p:cNvPr>
            <p:cNvSpPr>
              <a:spLocks/>
            </p:cNvSpPr>
            <p:nvPr/>
          </p:nvSpPr>
          <p:spPr bwMode="auto">
            <a:xfrm>
              <a:off x="2510493" y="5514876"/>
              <a:ext cx="57313" cy="81445"/>
            </a:xfrm>
            <a:custGeom>
              <a:avLst/>
              <a:gdLst>
                <a:gd name="T0" fmla="*/ 0 w 58"/>
                <a:gd name="T1" fmla="*/ 0 h 82"/>
                <a:gd name="T2" fmla="*/ 0 w 58"/>
                <a:gd name="T3" fmla="*/ 15 h 82"/>
                <a:gd name="T4" fmla="*/ 47 w 58"/>
                <a:gd name="T5" fmla="*/ 82 h 82"/>
                <a:gd name="T6" fmla="*/ 58 w 58"/>
                <a:gd name="T7" fmla="*/ 73 h 82"/>
                <a:gd name="T8" fmla="*/ 0 w 58"/>
                <a:gd name="T9" fmla="*/ 0 h 82"/>
              </a:gdLst>
              <a:ahLst/>
              <a:cxnLst>
                <a:cxn ang="0">
                  <a:pos x="T0" y="T1"/>
                </a:cxn>
                <a:cxn ang="0">
                  <a:pos x="T2" y="T3"/>
                </a:cxn>
                <a:cxn ang="0">
                  <a:pos x="T4" y="T5"/>
                </a:cxn>
                <a:cxn ang="0">
                  <a:pos x="T6" y="T7"/>
                </a:cxn>
                <a:cxn ang="0">
                  <a:pos x="T8" y="T9"/>
                </a:cxn>
              </a:cxnLst>
              <a:rect l="0" t="0" r="r" b="b"/>
              <a:pathLst>
                <a:path w="58" h="82">
                  <a:moveTo>
                    <a:pt x="0" y="0"/>
                  </a:moveTo>
                  <a:cubicBezTo>
                    <a:pt x="0" y="15"/>
                    <a:pt x="0" y="15"/>
                    <a:pt x="0" y="15"/>
                  </a:cubicBezTo>
                  <a:cubicBezTo>
                    <a:pt x="16" y="39"/>
                    <a:pt x="31" y="61"/>
                    <a:pt x="47" y="82"/>
                  </a:cubicBezTo>
                  <a:cubicBezTo>
                    <a:pt x="51" y="79"/>
                    <a:pt x="54" y="76"/>
                    <a:pt x="58" y="73"/>
                  </a:cubicBezTo>
                  <a:cubicBezTo>
                    <a:pt x="39" y="51"/>
                    <a:pt x="19" y="26"/>
                    <a:pt x="0" y="0"/>
                  </a:cubicBezTo>
                </a:path>
              </a:pathLst>
            </a:custGeom>
            <a:solidFill>
              <a:srgbClr val="DF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35">
              <a:extLst>
                <a:ext uri="{FF2B5EF4-FFF2-40B4-BE49-F238E27FC236}">
                  <a16:creationId xmlns:a16="http://schemas.microsoft.com/office/drawing/2014/main" id="{37451284-98B1-4932-8E56-11F08DAF69AE}"/>
                </a:ext>
              </a:extLst>
            </p:cNvPr>
            <p:cNvSpPr>
              <a:spLocks/>
            </p:cNvSpPr>
            <p:nvPr/>
          </p:nvSpPr>
          <p:spPr bwMode="auto">
            <a:xfrm>
              <a:off x="2701285" y="5624977"/>
              <a:ext cx="579915" cy="199087"/>
            </a:xfrm>
            <a:custGeom>
              <a:avLst/>
              <a:gdLst>
                <a:gd name="T0" fmla="*/ 562 w 584"/>
                <a:gd name="T1" fmla="*/ 0 h 200"/>
                <a:gd name="T2" fmla="*/ 234 w 584"/>
                <a:gd name="T3" fmla="*/ 165 h 200"/>
                <a:gd name="T4" fmla="*/ 221 w 584"/>
                <a:gd name="T5" fmla="*/ 165 h 200"/>
                <a:gd name="T6" fmla="*/ 15 w 584"/>
                <a:gd name="T7" fmla="*/ 96 h 200"/>
                <a:gd name="T8" fmla="*/ 0 w 584"/>
                <a:gd name="T9" fmla="*/ 117 h 200"/>
                <a:gd name="T10" fmla="*/ 205 w 584"/>
                <a:gd name="T11" fmla="*/ 198 h 200"/>
                <a:gd name="T12" fmla="*/ 236 w 584"/>
                <a:gd name="T13" fmla="*/ 200 h 200"/>
                <a:gd name="T14" fmla="*/ 584 w 584"/>
                <a:gd name="T15" fmla="*/ 18 h 200"/>
                <a:gd name="T16" fmla="*/ 562 w 584"/>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0">
                  <a:moveTo>
                    <a:pt x="562" y="0"/>
                  </a:moveTo>
                  <a:cubicBezTo>
                    <a:pt x="510" y="58"/>
                    <a:pt x="393" y="165"/>
                    <a:pt x="234" y="165"/>
                  </a:cubicBezTo>
                  <a:cubicBezTo>
                    <a:pt x="230" y="165"/>
                    <a:pt x="226" y="165"/>
                    <a:pt x="221" y="165"/>
                  </a:cubicBezTo>
                  <a:cubicBezTo>
                    <a:pt x="151" y="162"/>
                    <a:pt x="82" y="139"/>
                    <a:pt x="15" y="96"/>
                  </a:cubicBezTo>
                  <a:cubicBezTo>
                    <a:pt x="11" y="103"/>
                    <a:pt x="6" y="110"/>
                    <a:pt x="0" y="117"/>
                  </a:cubicBezTo>
                  <a:cubicBezTo>
                    <a:pt x="65" y="165"/>
                    <a:pt x="134" y="192"/>
                    <a:pt x="205" y="198"/>
                  </a:cubicBezTo>
                  <a:cubicBezTo>
                    <a:pt x="215" y="199"/>
                    <a:pt x="226" y="200"/>
                    <a:pt x="236" y="200"/>
                  </a:cubicBezTo>
                  <a:cubicBezTo>
                    <a:pt x="439" y="200"/>
                    <a:pt x="577" y="25"/>
                    <a:pt x="584" y="18"/>
                  </a:cubicBezTo>
                  <a:cubicBezTo>
                    <a:pt x="562" y="0"/>
                    <a:pt x="562" y="0"/>
                    <a:pt x="562" y="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6">
              <a:extLst>
                <a:ext uri="{FF2B5EF4-FFF2-40B4-BE49-F238E27FC236}">
                  <a16:creationId xmlns:a16="http://schemas.microsoft.com/office/drawing/2014/main" id="{E714225C-D289-47D9-8484-62432D316362}"/>
                </a:ext>
              </a:extLst>
            </p:cNvPr>
            <p:cNvSpPr>
              <a:spLocks/>
            </p:cNvSpPr>
            <p:nvPr/>
          </p:nvSpPr>
          <p:spPr bwMode="auto">
            <a:xfrm>
              <a:off x="2557248" y="5587271"/>
              <a:ext cx="159119" cy="153840"/>
            </a:xfrm>
            <a:custGeom>
              <a:avLst/>
              <a:gdLst>
                <a:gd name="T0" fmla="*/ 11 w 160"/>
                <a:gd name="T1" fmla="*/ 0 h 155"/>
                <a:gd name="T2" fmla="*/ 0 w 160"/>
                <a:gd name="T3" fmla="*/ 9 h 155"/>
                <a:gd name="T4" fmla="*/ 145 w 160"/>
                <a:gd name="T5" fmla="*/ 155 h 155"/>
                <a:gd name="T6" fmla="*/ 160 w 160"/>
                <a:gd name="T7" fmla="*/ 134 h 155"/>
                <a:gd name="T8" fmla="*/ 11 w 160"/>
                <a:gd name="T9" fmla="*/ 0 h 155"/>
              </a:gdLst>
              <a:ahLst/>
              <a:cxnLst>
                <a:cxn ang="0">
                  <a:pos x="T0" y="T1"/>
                </a:cxn>
                <a:cxn ang="0">
                  <a:pos x="T2" y="T3"/>
                </a:cxn>
                <a:cxn ang="0">
                  <a:pos x="T4" y="T5"/>
                </a:cxn>
                <a:cxn ang="0">
                  <a:pos x="T6" y="T7"/>
                </a:cxn>
                <a:cxn ang="0">
                  <a:pos x="T8" y="T9"/>
                </a:cxn>
              </a:cxnLst>
              <a:rect l="0" t="0" r="r" b="b"/>
              <a:pathLst>
                <a:path w="160" h="155">
                  <a:moveTo>
                    <a:pt x="11" y="0"/>
                  </a:moveTo>
                  <a:cubicBezTo>
                    <a:pt x="7" y="3"/>
                    <a:pt x="4" y="6"/>
                    <a:pt x="0" y="9"/>
                  </a:cubicBezTo>
                  <a:cubicBezTo>
                    <a:pt x="47" y="70"/>
                    <a:pt x="95" y="118"/>
                    <a:pt x="145" y="155"/>
                  </a:cubicBezTo>
                  <a:cubicBezTo>
                    <a:pt x="151" y="148"/>
                    <a:pt x="156" y="141"/>
                    <a:pt x="160" y="134"/>
                  </a:cubicBezTo>
                  <a:cubicBezTo>
                    <a:pt x="110" y="101"/>
                    <a:pt x="60" y="56"/>
                    <a:pt x="11" y="0"/>
                  </a:cubicBezTo>
                </a:path>
              </a:pathLst>
            </a:custGeom>
            <a:solidFill>
              <a:srgbClr val="DBB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7">
              <a:extLst>
                <a:ext uri="{FF2B5EF4-FFF2-40B4-BE49-F238E27FC236}">
                  <a16:creationId xmlns:a16="http://schemas.microsoft.com/office/drawing/2014/main" id="{7DF86C46-495A-4703-ACC2-5355955E8654}"/>
                </a:ext>
              </a:extLst>
            </p:cNvPr>
            <p:cNvSpPr>
              <a:spLocks/>
            </p:cNvSpPr>
            <p:nvPr/>
          </p:nvSpPr>
          <p:spPr bwMode="auto">
            <a:xfrm>
              <a:off x="2510493" y="5390447"/>
              <a:ext cx="776740" cy="404960"/>
            </a:xfrm>
            <a:custGeom>
              <a:avLst/>
              <a:gdLst>
                <a:gd name="T0" fmla="*/ 0 w 782"/>
                <a:gd name="T1" fmla="*/ 0 h 407"/>
                <a:gd name="T2" fmla="*/ 0 w 782"/>
                <a:gd name="T3" fmla="*/ 125 h 407"/>
                <a:gd name="T4" fmla="*/ 413 w 782"/>
                <a:gd name="T5" fmla="*/ 401 h 407"/>
                <a:gd name="T6" fmla="*/ 754 w 782"/>
                <a:gd name="T7" fmla="*/ 236 h 407"/>
                <a:gd name="T8" fmla="*/ 782 w 782"/>
                <a:gd name="T9" fmla="*/ 201 h 407"/>
                <a:gd name="T10" fmla="*/ 696 w 782"/>
                <a:gd name="T11" fmla="*/ 140 h 407"/>
                <a:gd name="T12" fmla="*/ 416 w 782"/>
                <a:gd name="T13" fmla="*/ 296 h 407"/>
                <a:gd name="T14" fmla="*/ 237 w 782"/>
                <a:gd name="T15" fmla="*/ 224 h 407"/>
                <a:gd name="T16" fmla="*/ 42 w 782"/>
                <a:gd name="T17" fmla="*/ 0 h 407"/>
                <a:gd name="T18" fmla="*/ 0 w 782"/>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2" h="407">
                  <a:moveTo>
                    <a:pt x="0" y="0"/>
                  </a:moveTo>
                  <a:cubicBezTo>
                    <a:pt x="0" y="125"/>
                    <a:pt x="0" y="125"/>
                    <a:pt x="0" y="125"/>
                  </a:cubicBezTo>
                  <a:cubicBezTo>
                    <a:pt x="130" y="303"/>
                    <a:pt x="269" y="396"/>
                    <a:pt x="413" y="401"/>
                  </a:cubicBezTo>
                  <a:cubicBezTo>
                    <a:pt x="579" y="407"/>
                    <a:pt x="701" y="296"/>
                    <a:pt x="754" y="236"/>
                  </a:cubicBezTo>
                  <a:cubicBezTo>
                    <a:pt x="771" y="217"/>
                    <a:pt x="781" y="203"/>
                    <a:pt x="782" y="201"/>
                  </a:cubicBezTo>
                  <a:cubicBezTo>
                    <a:pt x="696" y="140"/>
                    <a:pt x="696" y="140"/>
                    <a:pt x="696" y="140"/>
                  </a:cubicBezTo>
                  <a:cubicBezTo>
                    <a:pt x="695" y="142"/>
                    <a:pt x="579" y="302"/>
                    <a:pt x="416" y="296"/>
                  </a:cubicBezTo>
                  <a:cubicBezTo>
                    <a:pt x="357" y="293"/>
                    <a:pt x="297" y="269"/>
                    <a:pt x="237" y="224"/>
                  </a:cubicBezTo>
                  <a:cubicBezTo>
                    <a:pt x="171" y="174"/>
                    <a:pt x="106" y="99"/>
                    <a:pt x="42" y="0"/>
                  </a:cubicBez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8">
              <a:extLst>
                <a:ext uri="{FF2B5EF4-FFF2-40B4-BE49-F238E27FC236}">
                  <a16:creationId xmlns:a16="http://schemas.microsoft.com/office/drawing/2014/main" id="{AB59BEA8-496C-4FC7-BB1C-4F95B2B3C06B}"/>
                </a:ext>
              </a:extLst>
            </p:cNvPr>
            <p:cNvSpPr>
              <a:spLocks/>
            </p:cNvSpPr>
            <p:nvPr/>
          </p:nvSpPr>
          <p:spPr bwMode="auto">
            <a:xfrm>
              <a:off x="3156771" y="5433431"/>
              <a:ext cx="233022" cy="232268"/>
            </a:xfrm>
            <a:custGeom>
              <a:avLst/>
              <a:gdLst>
                <a:gd name="T0" fmla="*/ 205 w 234"/>
                <a:gd name="T1" fmla="*/ 170 h 234"/>
                <a:gd name="T2" fmla="*/ 64 w 234"/>
                <a:gd name="T3" fmla="*/ 205 h 234"/>
                <a:gd name="T4" fmla="*/ 29 w 234"/>
                <a:gd name="T5" fmla="*/ 64 h 234"/>
                <a:gd name="T6" fmla="*/ 170 w 234"/>
                <a:gd name="T7" fmla="*/ 29 h 234"/>
                <a:gd name="T8" fmla="*/ 205 w 234"/>
                <a:gd name="T9" fmla="*/ 170 h 234"/>
              </a:gdLst>
              <a:ahLst/>
              <a:cxnLst>
                <a:cxn ang="0">
                  <a:pos x="T0" y="T1"/>
                </a:cxn>
                <a:cxn ang="0">
                  <a:pos x="T2" y="T3"/>
                </a:cxn>
                <a:cxn ang="0">
                  <a:pos x="T4" y="T5"/>
                </a:cxn>
                <a:cxn ang="0">
                  <a:pos x="T6" y="T7"/>
                </a:cxn>
                <a:cxn ang="0">
                  <a:pos x="T8" y="T9"/>
                </a:cxn>
              </a:cxnLst>
              <a:rect l="0" t="0" r="r" b="b"/>
              <a:pathLst>
                <a:path w="234" h="234">
                  <a:moveTo>
                    <a:pt x="205" y="170"/>
                  </a:moveTo>
                  <a:cubicBezTo>
                    <a:pt x="175" y="219"/>
                    <a:pt x="112" y="234"/>
                    <a:pt x="64" y="205"/>
                  </a:cubicBezTo>
                  <a:cubicBezTo>
                    <a:pt x="15" y="175"/>
                    <a:pt x="0" y="112"/>
                    <a:pt x="29" y="64"/>
                  </a:cubicBezTo>
                  <a:cubicBezTo>
                    <a:pt x="59" y="15"/>
                    <a:pt x="122" y="0"/>
                    <a:pt x="170" y="29"/>
                  </a:cubicBezTo>
                  <a:cubicBezTo>
                    <a:pt x="219" y="59"/>
                    <a:pt x="234" y="122"/>
                    <a:pt x="205" y="170"/>
                  </a:cubicBezTo>
                  <a:close/>
                </a:path>
              </a:pathLst>
            </a:custGeom>
            <a:solidFill>
              <a:srgbClr val="FAD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304">
            <a:extLst>
              <a:ext uri="{FF2B5EF4-FFF2-40B4-BE49-F238E27FC236}">
                <a16:creationId xmlns:a16="http://schemas.microsoft.com/office/drawing/2014/main" id="{AA1667EF-8BBE-41D5-B0BA-3BC02FBAAE3A}"/>
              </a:ext>
            </a:extLst>
          </p:cNvPr>
          <p:cNvGrpSpPr/>
          <p:nvPr/>
        </p:nvGrpSpPr>
        <p:grpSpPr>
          <a:xfrm>
            <a:off x="930867" y="1099429"/>
            <a:ext cx="4772824" cy="2393466"/>
            <a:chOff x="457200" y="1215860"/>
            <a:chExt cx="4772824" cy="2393466"/>
          </a:xfrm>
        </p:grpSpPr>
        <p:grpSp>
          <p:nvGrpSpPr>
            <p:cNvPr id="296" name="Group 295">
              <a:extLst>
                <a:ext uri="{FF2B5EF4-FFF2-40B4-BE49-F238E27FC236}">
                  <a16:creationId xmlns:a16="http://schemas.microsoft.com/office/drawing/2014/main" id="{233A226F-0D1A-474C-A9A9-08945FC24201}"/>
                </a:ext>
              </a:extLst>
            </p:cNvPr>
            <p:cNvGrpSpPr/>
            <p:nvPr/>
          </p:nvGrpSpPr>
          <p:grpSpPr>
            <a:xfrm>
              <a:off x="457200" y="1215860"/>
              <a:ext cx="4772824" cy="2393466"/>
              <a:chOff x="457200" y="1205072"/>
              <a:chExt cx="5102350" cy="2558716"/>
            </a:xfrm>
          </p:grpSpPr>
          <p:grpSp>
            <p:nvGrpSpPr>
              <p:cNvPr id="165" name="Group 164">
                <a:extLst>
                  <a:ext uri="{FF2B5EF4-FFF2-40B4-BE49-F238E27FC236}">
                    <a16:creationId xmlns:a16="http://schemas.microsoft.com/office/drawing/2014/main" id="{EF767588-08B1-44B9-889E-266537C93EC1}"/>
                  </a:ext>
                </a:extLst>
              </p:cNvPr>
              <p:cNvGrpSpPr/>
              <p:nvPr/>
            </p:nvGrpSpPr>
            <p:grpSpPr>
              <a:xfrm>
                <a:off x="2766304" y="1205072"/>
                <a:ext cx="456994" cy="749592"/>
                <a:chOff x="3263565" y="1671145"/>
                <a:chExt cx="456994" cy="749592"/>
              </a:xfrm>
            </p:grpSpPr>
            <p:sp>
              <p:nvSpPr>
                <p:cNvPr id="166" name="Freeform 39">
                  <a:extLst>
                    <a:ext uri="{FF2B5EF4-FFF2-40B4-BE49-F238E27FC236}">
                      <a16:creationId xmlns:a16="http://schemas.microsoft.com/office/drawing/2014/main" id="{7BBD8FF2-0D90-45C1-BA42-D596A7FED046}"/>
                    </a:ext>
                  </a:extLst>
                </p:cNvPr>
                <p:cNvSpPr>
                  <a:spLocks/>
                </p:cNvSpPr>
                <p:nvPr/>
              </p:nvSpPr>
              <p:spPr bwMode="auto">
                <a:xfrm>
                  <a:off x="3263565" y="1834034"/>
                  <a:ext cx="416272" cy="485651"/>
                </a:xfrm>
                <a:custGeom>
                  <a:avLst/>
                  <a:gdLst>
                    <a:gd name="T0" fmla="*/ 237 w 419"/>
                    <a:gd name="T1" fmla="*/ 0 h 489"/>
                    <a:gd name="T2" fmla="*/ 0 w 419"/>
                    <a:gd name="T3" fmla="*/ 200 h 489"/>
                    <a:gd name="T4" fmla="*/ 81 w 419"/>
                    <a:gd name="T5" fmla="*/ 376 h 489"/>
                    <a:gd name="T6" fmla="*/ 116 w 419"/>
                    <a:gd name="T7" fmla="*/ 485 h 489"/>
                    <a:gd name="T8" fmla="*/ 298 w 419"/>
                    <a:gd name="T9" fmla="*/ 489 h 489"/>
                    <a:gd name="T10" fmla="*/ 358 w 419"/>
                    <a:gd name="T11" fmla="*/ 373 h 489"/>
                    <a:gd name="T12" fmla="*/ 418 w 419"/>
                    <a:gd name="T13" fmla="*/ 210 h 489"/>
                    <a:gd name="T14" fmla="*/ 237 w 419"/>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489">
                      <a:moveTo>
                        <a:pt x="237" y="0"/>
                      </a:moveTo>
                      <a:cubicBezTo>
                        <a:pt x="237" y="0"/>
                        <a:pt x="5" y="4"/>
                        <a:pt x="0" y="200"/>
                      </a:cubicBezTo>
                      <a:cubicBezTo>
                        <a:pt x="0" y="200"/>
                        <a:pt x="1" y="308"/>
                        <a:pt x="81" y="376"/>
                      </a:cubicBezTo>
                      <a:cubicBezTo>
                        <a:pt x="81" y="376"/>
                        <a:pt x="114" y="414"/>
                        <a:pt x="116" y="485"/>
                      </a:cubicBezTo>
                      <a:cubicBezTo>
                        <a:pt x="298" y="489"/>
                        <a:pt x="298" y="489"/>
                        <a:pt x="298" y="489"/>
                      </a:cubicBezTo>
                      <a:cubicBezTo>
                        <a:pt x="298" y="489"/>
                        <a:pt x="321" y="401"/>
                        <a:pt x="358" y="373"/>
                      </a:cubicBezTo>
                      <a:cubicBezTo>
                        <a:pt x="394" y="345"/>
                        <a:pt x="419" y="271"/>
                        <a:pt x="418" y="210"/>
                      </a:cubicBezTo>
                      <a:cubicBezTo>
                        <a:pt x="416" y="149"/>
                        <a:pt x="401" y="16"/>
                        <a:pt x="237" y="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40">
                  <a:extLst>
                    <a:ext uri="{FF2B5EF4-FFF2-40B4-BE49-F238E27FC236}">
                      <a16:creationId xmlns:a16="http://schemas.microsoft.com/office/drawing/2014/main" id="{F4F38872-A101-40D2-8292-8A553DAAD75B}"/>
                    </a:ext>
                  </a:extLst>
                </p:cNvPr>
                <p:cNvSpPr>
                  <a:spLocks/>
                </p:cNvSpPr>
                <p:nvPr/>
              </p:nvSpPr>
              <p:spPr bwMode="auto">
                <a:xfrm>
                  <a:off x="3371403" y="2293291"/>
                  <a:ext cx="194562" cy="127446"/>
                </a:xfrm>
                <a:custGeom>
                  <a:avLst/>
                  <a:gdLst>
                    <a:gd name="T0" fmla="*/ 179 w 196"/>
                    <a:gd name="T1" fmla="*/ 11 h 129"/>
                    <a:gd name="T2" fmla="*/ 25 w 196"/>
                    <a:gd name="T3" fmla="*/ 1 h 129"/>
                    <a:gd name="T4" fmla="*/ 5 w 196"/>
                    <a:gd name="T5" fmla="*/ 18 h 129"/>
                    <a:gd name="T6" fmla="*/ 17 w 196"/>
                    <a:gd name="T7" fmla="*/ 36 h 129"/>
                    <a:gd name="T8" fmla="*/ 2 w 196"/>
                    <a:gd name="T9" fmla="*/ 52 h 129"/>
                    <a:gd name="T10" fmla="*/ 14 w 196"/>
                    <a:gd name="T11" fmla="*/ 70 h 129"/>
                    <a:gd name="T12" fmla="*/ 0 w 196"/>
                    <a:gd name="T13" fmla="*/ 86 h 129"/>
                    <a:gd name="T14" fmla="*/ 17 w 196"/>
                    <a:gd name="T15" fmla="*/ 106 h 129"/>
                    <a:gd name="T16" fmla="*/ 49 w 196"/>
                    <a:gd name="T17" fmla="*/ 108 h 129"/>
                    <a:gd name="T18" fmla="*/ 62 w 196"/>
                    <a:gd name="T19" fmla="*/ 127 h 129"/>
                    <a:gd name="T20" fmla="*/ 121 w 196"/>
                    <a:gd name="T21" fmla="*/ 129 h 129"/>
                    <a:gd name="T22" fmla="*/ 131 w 196"/>
                    <a:gd name="T23" fmla="*/ 113 h 129"/>
                    <a:gd name="T24" fmla="*/ 172 w 196"/>
                    <a:gd name="T25" fmla="*/ 116 h 129"/>
                    <a:gd name="T26" fmla="*/ 191 w 196"/>
                    <a:gd name="T27" fmla="*/ 99 h 129"/>
                    <a:gd name="T28" fmla="*/ 179 w 196"/>
                    <a:gd name="T29" fmla="*/ 81 h 129"/>
                    <a:gd name="T30" fmla="*/ 193 w 196"/>
                    <a:gd name="T31" fmla="*/ 65 h 129"/>
                    <a:gd name="T32" fmla="*/ 181 w 196"/>
                    <a:gd name="T33" fmla="*/ 47 h 129"/>
                    <a:gd name="T34" fmla="*/ 196 w 196"/>
                    <a:gd name="T35" fmla="*/ 30 h 129"/>
                    <a:gd name="T36" fmla="*/ 179 w 196"/>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29">
                      <a:moveTo>
                        <a:pt x="179" y="11"/>
                      </a:moveTo>
                      <a:cubicBezTo>
                        <a:pt x="25" y="1"/>
                        <a:pt x="25" y="1"/>
                        <a:pt x="25" y="1"/>
                      </a:cubicBezTo>
                      <a:cubicBezTo>
                        <a:pt x="15" y="0"/>
                        <a:pt x="6" y="8"/>
                        <a:pt x="5" y="18"/>
                      </a:cubicBezTo>
                      <a:cubicBezTo>
                        <a:pt x="5" y="26"/>
                        <a:pt x="10" y="33"/>
                        <a:pt x="17" y="36"/>
                      </a:cubicBezTo>
                      <a:cubicBezTo>
                        <a:pt x="9" y="37"/>
                        <a:pt x="3" y="44"/>
                        <a:pt x="2" y="52"/>
                      </a:cubicBezTo>
                      <a:cubicBezTo>
                        <a:pt x="2" y="60"/>
                        <a:pt x="7" y="67"/>
                        <a:pt x="14" y="70"/>
                      </a:cubicBezTo>
                      <a:cubicBezTo>
                        <a:pt x="7" y="72"/>
                        <a:pt x="1" y="78"/>
                        <a:pt x="0" y="86"/>
                      </a:cubicBezTo>
                      <a:cubicBezTo>
                        <a:pt x="0" y="96"/>
                        <a:pt x="7" y="105"/>
                        <a:pt x="17" y="106"/>
                      </a:cubicBezTo>
                      <a:cubicBezTo>
                        <a:pt x="49" y="108"/>
                        <a:pt x="49" y="108"/>
                        <a:pt x="49" y="108"/>
                      </a:cubicBezTo>
                      <a:cubicBezTo>
                        <a:pt x="62" y="127"/>
                        <a:pt x="62" y="127"/>
                        <a:pt x="62" y="127"/>
                      </a:cubicBezTo>
                      <a:cubicBezTo>
                        <a:pt x="121" y="129"/>
                        <a:pt x="121" y="129"/>
                        <a:pt x="121" y="129"/>
                      </a:cubicBezTo>
                      <a:cubicBezTo>
                        <a:pt x="131" y="113"/>
                        <a:pt x="131" y="113"/>
                        <a:pt x="131" y="113"/>
                      </a:cubicBezTo>
                      <a:cubicBezTo>
                        <a:pt x="172" y="116"/>
                        <a:pt x="172" y="116"/>
                        <a:pt x="172" y="116"/>
                      </a:cubicBezTo>
                      <a:cubicBezTo>
                        <a:pt x="182" y="116"/>
                        <a:pt x="190" y="109"/>
                        <a:pt x="191" y="99"/>
                      </a:cubicBezTo>
                      <a:cubicBezTo>
                        <a:pt x="191" y="91"/>
                        <a:pt x="186" y="84"/>
                        <a:pt x="179" y="81"/>
                      </a:cubicBezTo>
                      <a:cubicBezTo>
                        <a:pt x="187" y="79"/>
                        <a:pt x="192" y="73"/>
                        <a:pt x="193" y="65"/>
                      </a:cubicBezTo>
                      <a:cubicBezTo>
                        <a:pt x="193" y="57"/>
                        <a:pt x="188" y="50"/>
                        <a:pt x="181" y="47"/>
                      </a:cubicBezTo>
                      <a:cubicBezTo>
                        <a:pt x="189" y="45"/>
                        <a:pt x="195" y="39"/>
                        <a:pt x="196" y="30"/>
                      </a:cubicBezTo>
                      <a:cubicBezTo>
                        <a:pt x="196" y="21"/>
                        <a:pt x="189" y="12"/>
                        <a:pt x="179" y="11"/>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41">
                  <a:extLst>
                    <a:ext uri="{FF2B5EF4-FFF2-40B4-BE49-F238E27FC236}">
                      <a16:creationId xmlns:a16="http://schemas.microsoft.com/office/drawing/2014/main" id="{2EC8991A-0BEA-4101-8B9A-38834524903F}"/>
                    </a:ext>
                  </a:extLst>
                </p:cNvPr>
                <p:cNvSpPr>
                  <a:spLocks/>
                </p:cNvSpPr>
                <p:nvPr/>
              </p:nvSpPr>
              <p:spPr bwMode="auto">
                <a:xfrm>
                  <a:off x="3401568" y="2006727"/>
                  <a:ext cx="156102" cy="327286"/>
                </a:xfrm>
                <a:custGeom>
                  <a:avLst/>
                  <a:gdLst>
                    <a:gd name="T0" fmla="*/ 129 w 157"/>
                    <a:gd name="T1" fmla="*/ 9 h 329"/>
                    <a:gd name="T2" fmla="*/ 119 w 157"/>
                    <a:gd name="T3" fmla="*/ 7 h 329"/>
                    <a:gd name="T4" fmla="*/ 99 w 157"/>
                    <a:gd name="T5" fmla="*/ 29 h 329"/>
                    <a:gd name="T6" fmla="*/ 70 w 157"/>
                    <a:gd name="T7" fmla="*/ 6 h 329"/>
                    <a:gd name="T8" fmla="*/ 53 w 157"/>
                    <a:gd name="T9" fmla="*/ 24 h 329"/>
                    <a:gd name="T10" fmla="*/ 53 w 157"/>
                    <a:gd name="T11" fmla="*/ 22 h 329"/>
                    <a:gd name="T12" fmla="*/ 25 w 157"/>
                    <a:gd name="T13" fmla="*/ 14 h 329"/>
                    <a:gd name="T14" fmla="*/ 8 w 157"/>
                    <a:gd name="T15" fmla="*/ 41 h 329"/>
                    <a:gd name="T16" fmla="*/ 12 w 157"/>
                    <a:gd name="T17" fmla="*/ 149 h 329"/>
                    <a:gd name="T18" fmla="*/ 36 w 157"/>
                    <a:gd name="T19" fmla="*/ 321 h 329"/>
                    <a:gd name="T20" fmla="*/ 50 w 157"/>
                    <a:gd name="T21" fmla="*/ 319 h 329"/>
                    <a:gd name="T22" fmla="*/ 19 w 157"/>
                    <a:gd name="T23" fmla="*/ 76 h 329"/>
                    <a:gd name="T24" fmla="*/ 42 w 157"/>
                    <a:gd name="T25" fmla="*/ 30 h 329"/>
                    <a:gd name="T26" fmla="*/ 49 w 157"/>
                    <a:gd name="T27" fmla="*/ 42 h 329"/>
                    <a:gd name="T28" fmla="*/ 48 w 157"/>
                    <a:gd name="T29" fmla="*/ 51 h 329"/>
                    <a:gd name="T30" fmla="*/ 56 w 157"/>
                    <a:gd name="T31" fmla="*/ 105 h 329"/>
                    <a:gd name="T32" fmla="*/ 68 w 157"/>
                    <a:gd name="T33" fmla="*/ 102 h 329"/>
                    <a:gd name="T34" fmla="*/ 62 w 157"/>
                    <a:gd name="T35" fmla="*/ 40 h 329"/>
                    <a:gd name="T36" fmla="*/ 72 w 157"/>
                    <a:gd name="T37" fmla="*/ 20 h 329"/>
                    <a:gd name="T38" fmla="*/ 89 w 157"/>
                    <a:gd name="T39" fmla="*/ 52 h 329"/>
                    <a:gd name="T40" fmla="*/ 89 w 157"/>
                    <a:gd name="T41" fmla="*/ 55 h 329"/>
                    <a:gd name="T42" fmla="*/ 87 w 157"/>
                    <a:gd name="T43" fmla="*/ 98 h 329"/>
                    <a:gd name="T44" fmla="*/ 100 w 157"/>
                    <a:gd name="T45" fmla="*/ 99 h 329"/>
                    <a:gd name="T46" fmla="*/ 102 w 157"/>
                    <a:gd name="T47" fmla="*/ 56 h 329"/>
                    <a:gd name="T48" fmla="*/ 121 w 157"/>
                    <a:gd name="T49" fmla="*/ 23 h 329"/>
                    <a:gd name="T50" fmla="*/ 110 w 157"/>
                    <a:gd name="T51" fmla="*/ 151 h 329"/>
                    <a:gd name="T52" fmla="*/ 89 w 157"/>
                    <a:gd name="T53" fmla="*/ 301 h 329"/>
                    <a:gd name="T54" fmla="*/ 102 w 157"/>
                    <a:gd name="T55" fmla="*/ 300 h 329"/>
                    <a:gd name="T56" fmla="*/ 127 w 157"/>
                    <a:gd name="T57" fmla="*/ 144 h 329"/>
                    <a:gd name="T58" fmla="*/ 129 w 157"/>
                    <a:gd name="T59"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329">
                      <a:moveTo>
                        <a:pt x="129" y="9"/>
                      </a:moveTo>
                      <a:cubicBezTo>
                        <a:pt x="126" y="6"/>
                        <a:pt x="122" y="6"/>
                        <a:pt x="119" y="7"/>
                      </a:cubicBezTo>
                      <a:cubicBezTo>
                        <a:pt x="111" y="13"/>
                        <a:pt x="104" y="20"/>
                        <a:pt x="99" y="29"/>
                      </a:cubicBezTo>
                      <a:cubicBezTo>
                        <a:pt x="95" y="15"/>
                        <a:pt x="86" y="0"/>
                        <a:pt x="70" y="6"/>
                      </a:cubicBezTo>
                      <a:cubicBezTo>
                        <a:pt x="62" y="9"/>
                        <a:pt x="57" y="16"/>
                        <a:pt x="53" y="24"/>
                      </a:cubicBezTo>
                      <a:cubicBezTo>
                        <a:pt x="53" y="23"/>
                        <a:pt x="53" y="23"/>
                        <a:pt x="53" y="22"/>
                      </a:cubicBezTo>
                      <a:cubicBezTo>
                        <a:pt x="46" y="14"/>
                        <a:pt x="35" y="10"/>
                        <a:pt x="25" y="14"/>
                      </a:cubicBezTo>
                      <a:cubicBezTo>
                        <a:pt x="14" y="18"/>
                        <a:pt x="10" y="31"/>
                        <a:pt x="8" y="41"/>
                      </a:cubicBezTo>
                      <a:cubicBezTo>
                        <a:pt x="0" y="75"/>
                        <a:pt x="7" y="115"/>
                        <a:pt x="12" y="149"/>
                      </a:cubicBezTo>
                      <a:cubicBezTo>
                        <a:pt x="20" y="206"/>
                        <a:pt x="33" y="263"/>
                        <a:pt x="36" y="321"/>
                      </a:cubicBezTo>
                      <a:cubicBezTo>
                        <a:pt x="37" y="329"/>
                        <a:pt x="50" y="328"/>
                        <a:pt x="50" y="319"/>
                      </a:cubicBezTo>
                      <a:cubicBezTo>
                        <a:pt x="45" y="238"/>
                        <a:pt x="22" y="158"/>
                        <a:pt x="19" y="76"/>
                      </a:cubicBezTo>
                      <a:cubicBezTo>
                        <a:pt x="18" y="67"/>
                        <a:pt x="21" y="8"/>
                        <a:pt x="42" y="30"/>
                      </a:cubicBezTo>
                      <a:cubicBezTo>
                        <a:pt x="45" y="34"/>
                        <a:pt x="47" y="37"/>
                        <a:pt x="49" y="42"/>
                      </a:cubicBezTo>
                      <a:cubicBezTo>
                        <a:pt x="48" y="45"/>
                        <a:pt x="48" y="48"/>
                        <a:pt x="48" y="51"/>
                      </a:cubicBezTo>
                      <a:cubicBezTo>
                        <a:pt x="46" y="67"/>
                        <a:pt x="45" y="91"/>
                        <a:pt x="56" y="105"/>
                      </a:cubicBezTo>
                      <a:cubicBezTo>
                        <a:pt x="59" y="109"/>
                        <a:pt x="67" y="108"/>
                        <a:pt x="68" y="102"/>
                      </a:cubicBezTo>
                      <a:cubicBezTo>
                        <a:pt x="69" y="83"/>
                        <a:pt x="69" y="60"/>
                        <a:pt x="62" y="40"/>
                      </a:cubicBezTo>
                      <a:cubicBezTo>
                        <a:pt x="64" y="32"/>
                        <a:pt x="66" y="25"/>
                        <a:pt x="72" y="20"/>
                      </a:cubicBezTo>
                      <a:cubicBezTo>
                        <a:pt x="85" y="9"/>
                        <a:pt x="88" y="46"/>
                        <a:pt x="89" y="52"/>
                      </a:cubicBezTo>
                      <a:cubicBezTo>
                        <a:pt x="89" y="53"/>
                        <a:pt x="89" y="54"/>
                        <a:pt x="89" y="55"/>
                      </a:cubicBezTo>
                      <a:cubicBezTo>
                        <a:pt x="85" y="70"/>
                        <a:pt x="85" y="85"/>
                        <a:pt x="87" y="98"/>
                      </a:cubicBezTo>
                      <a:cubicBezTo>
                        <a:pt x="88" y="105"/>
                        <a:pt x="99" y="106"/>
                        <a:pt x="100" y="99"/>
                      </a:cubicBezTo>
                      <a:cubicBezTo>
                        <a:pt x="102" y="85"/>
                        <a:pt x="103" y="70"/>
                        <a:pt x="102" y="56"/>
                      </a:cubicBezTo>
                      <a:cubicBezTo>
                        <a:pt x="106" y="43"/>
                        <a:pt x="112" y="31"/>
                        <a:pt x="121" y="23"/>
                      </a:cubicBezTo>
                      <a:cubicBezTo>
                        <a:pt x="143" y="60"/>
                        <a:pt x="121" y="113"/>
                        <a:pt x="110" y="151"/>
                      </a:cubicBezTo>
                      <a:cubicBezTo>
                        <a:pt x="97" y="199"/>
                        <a:pt x="84" y="252"/>
                        <a:pt x="89" y="301"/>
                      </a:cubicBezTo>
                      <a:cubicBezTo>
                        <a:pt x="89" y="310"/>
                        <a:pt x="103" y="308"/>
                        <a:pt x="102" y="300"/>
                      </a:cubicBezTo>
                      <a:cubicBezTo>
                        <a:pt x="98" y="248"/>
                        <a:pt x="112" y="193"/>
                        <a:pt x="127" y="144"/>
                      </a:cubicBezTo>
                      <a:cubicBezTo>
                        <a:pt x="139" y="102"/>
                        <a:pt x="157" y="48"/>
                        <a:pt x="129" y="9"/>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42">
                  <a:extLst>
                    <a:ext uri="{FF2B5EF4-FFF2-40B4-BE49-F238E27FC236}">
                      <a16:creationId xmlns:a16="http://schemas.microsoft.com/office/drawing/2014/main" id="{E1DF4415-5648-4BA0-A7FF-2F272F76EAD8}"/>
                    </a:ext>
                  </a:extLst>
                </p:cNvPr>
                <p:cNvSpPr>
                  <a:spLocks/>
                </p:cNvSpPr>
                <p:nvPr/>
              </p:nvSpPr>
              <p:spPr bwMode="auto">
                <a:xfrm>
                  <a:off x="3292221" y="1997677"/>
                  <a:ext cx="74658" cy="174201"/>
                </a:xfrm>
                <a:custGeom>
                  <a:avLst/>
                  <a:gdLst>
                    <a:gd name="T0" fmla="*/ 4 w 75"/>
                    <a:gd name="T1" fmla="*/ 15 h 175"/>
                    <a:gd name="T2" fmla="*/ 49 w 75"/>
                    <a:gd name="T3" fmla="*/ 162 h 175"/>
                    <a:gd name="T4" fmla="*/ 67 w 75"/>
                    <a:gd name="T5" fmla="*/ 149 h 175"/>
                    <a:gd name="T6" fmla="*/ 27 w 75"/>
                    <a:gd name="T7" fmla="*/ 18 h 175"/>
                    <a:gd name="T8" fmla="*/ 4 w 75"/>
                    <a:gd name="T9" fmla="*/ 15 h 175"/>
                  </a:gdLst>
                  <a:ahLst/>
                  <a:cxnLst>
                    <a:cxn ang="0">
                      <a:pos x="T0" y="T1"/>
                    </a:cxn>
                    <a:cxn ang="0">
                      <a:pos x="T2" y="T3"/>
                    </a:cxn>
                    <a:cxn ang="0">
                      <a:pos x="T4" y="T5"/>
                    </a:cxn>
                    <a:cxn ang="0">
                      <a:pos x="T6" y="T7"/>
                    </a:cxn>
                    <a:cxn ang="0">
                      <a:pos x="T8" y="T9"/>
                    </a:cxn>
                  </a:cxnLst>
                  <a:rect l="0" t="0" r="r" b="b"/>
                  <a:pathLst>
                    <a:path w="75" h="175">
                      <a:moveTo>
                        <a:pt x="4" y="15"/>
                      </a:moveTo>
                      <a:cubicBezTo>
                        <a:pt x="0" y="68"/>
                        <a:pt x="21" y="118"/>
                        <a:pt x="49" y="162"/>
                      </a:cubicBezTo>
                      <a:cubicBezTo>
                        <a:pt x="56" y="175"/>
                        <a:pt x="75" y="161"/>
                        <a:pt x="67" y="149"/>
                      </a:cubicBezTo>
                      <a:cubicBezTo>
                        <a:pt x="43" y="110"/>
                        <a:pt x="23" y="65"/>
                        <a:pt x="27" y="18"/>
                      </a:cubicBezTo>
                      <a:cubicBezTo>
                        <a:pt x="28" y="4"/>
                        <a:pt x="6" y="0"/>
                        <a:pt x="4"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43">
                  <a:extLst>
                    <a:ext uri="{FF2B5EF4-FFF2-40B4-BE49-F238E27FC236}">
                      <a16:creationId xmlns:a16="http://schemas.microsoft.com/office/drawing/2014/main" id="{DF5A77B3-9CDE-4CD0-902C-349E284FD339}"/>
                    </a:ext>
                  </a:extLst>
                </p:cNvPr>
                <p:cNvSpPr>
                  <a:spLocks/>
                </p:cNvSpPr>
                <p:nvPr/>
              </p:nvSpPr>
              <p:spPr bwMode="auto">
                <a:xfrm>
                  <a:off x="3294483" y="1967513"/>
                  <a:ext cx="31673" cy="25640"/>
                </a:xfrm>
                <a:custGeom>
                  <a:avLst/>
                  <a:gdLst>
                    <a:gd name="T0" fmla="*/ 17 w 32"/>
                    <a:gd name="T1" fmla="*/ 24 h 26"/>
                    <a:gd name="T2" fmla="*/ 15 w 32"/>
                    <a:gd name="T3" fmla="*/ 2 h 26"/>
                    <a:gd name="T4" fmla="*/ 17 w 32"/>
                    <a:gd name="T5" fmla="*/ 24 h 26"/>
                  </a:gdLst>
                  <a:ahLst/>
                  <a:cxnLst>
                    <a:cxn ang="0">
                      <a:pos x="T0" y="T1"/>
                    </a:cxn>
                    <a:cxn ang="0">
                      <a:pos x="T2" y="T3"/>
                    </a:cxn>
                    <a:cxn ang="0">
                      <a:pos x="T4" y="T5"/>
                    </a:cxn>
                  </a:cxnLst>
                  <a:rect l="0" t="0" r="r" b="b"/>
                  <a:pathLst>
                    <a:path w="32" h="26">
                      <a:moveTo>
                        <a:pt x="17" y="24"/>
                      </a:moveTo>
                      <a:cubicBezTo>
                        <a:pt x="32" y="23"/>
                        <a:pt x="29" y="0"/>
                        <a:pt x="15" y="2"/>
                      </a:cubicBezTo>
                      <a:cubicBezTo>
                        <a:pt x="0" y="3"/>
                        <a:pt x="2" y="26"/>
                        <a:pt x="17"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44">
                  <a:extLst>
                    <a:ext uri="{FF2B5EF4-FFF2-40B4-BE49-F238E27FC236}">
                      <a16:creationId xmlns:a16="http://schemas.microsoft.com/office/drawing/2014/main" id="{C2A87CD2-0294-44C5-A99B-0B6441B3C43B}"/>
                    </a:ext>
                  </a:extLst>
                </p:cNvPr>
                <p:cNvSpPr>
                  <a:spLocks/>
                </p:cNvSpPr>
                <p:nvPr/>
              </p:nvSpPr>
              <p:spPr bwMode="auto">
                <a:xfrm>
                  <a:off x="3265827" y="1758622"/>
                  <a:ext cx="68625" cy="78428"/>
                </a:xfrm>
                <a:custGeom>
                  <a:avLst/>
                  <a:gdLst>
                    <a:gd name="T0" fmla="*/ 6 w 69"/>
                    <a:gd name="T1" fmla="*/ 18 h 79"/>
                    <a:gd name="T2" fmla="*/ 50 w 69"/>
                    <a:gd name="T3" fmla="*/ 72 h 79"/>
                    <a:gd name="T4" fmla="*/ 61 w 69"/>
                    <a:gd name="T5" fmla="*/ 59 h 79"/>
                    <a:gd name="T6" fmla="*/ 19 w 69"/>
                    <a:gd name="T7" fmla="*/ 9 h 79"/>
                    <a:gd name="T8" fmla="*/ 6 w 69"/>
                    <a:gd name="T9" fmla="*/ 18 h 79"/>
                  </a:gdLst>
                  <a:ahLst/>
                  <a:cxnLst>
                    <a:cxn ang="0">
                      <a:pos x="T0" y="T1"/>
                    </a:cxn>
                    <a:cxn ang="0">
                      <a:pos x="T2" y="T3"/>
                    </a:cxn>
                    <a:cxn ang="0">
                      <a:pos x="T4" y="T5"/>
                    </a:cxn>
                    <a:cxn ang="0">
                      <a:pos x="T6" y="T7"/>
                    </a:cxn>
                    <a:cxn ang="0">
                      <a:pos x="T8" y="T9"/>
                    </a:cxn>
                  </a:cxnLst>
                  <a:rect l="0" t="0" r="r" b="b"/>
                  <a:pathLst>
                    <a:path w="69" h="79">
                      <a:moveTo>
                        <a:pt x="6" y="18"/>
                      </a:moveTo>
                      <a:cubicBezTo>
                        <a:pt x="18" y="38"/>
                        <a:pt x="34" y="56"/>
                        <a:pt x="50" y="72"/>
                      </a:cubicBezTo>
                      <a:cubicBezTo>
                        <a:pt x="58" y="79"/>
                        <a:pt x="69" y="66"/>
                        <a:pt x="61" y="59"/>
                      </a:cubicBezTo>
                      <a:cubicBezTo>
                        <a:pt x="45" y="44"/>
                        <a:pt x="31" y="27"/>
                        <a:pt x="19" y="9"/>
                      </a:cubicBezTo>
                      <a:cubicBezTo>
                        <a:pt x="13" y="0"/>
                        <a:pt x="0" y="9"/>
                        <a:pt x="6" y="18"/>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45">
                  <a:extLst>
                    <a:ext uri="{FF2B5EF4-FFF2-40B4-BE49-F238E27FC236}">
                      <a16:creationId xmlns:a16="http://schemas.microsoft.com/office/drawing/2014/main" id="{3B424ED0-06FC-45E4-A7C2-967FC3C7E610}"/>
                    </a:ext>
                  </a:extLst>
                </p:cNvPr>
                <p:cNvSpPr>
                  <a:spLocks/>
                </p:cNvSpPr>
                <p:nvPr/>
              </p:nvSpPr>
              <p:spPr bwMode="auto">
                <a:xfrm>
                  <a:off x="3335960" y="1727704"/>
                  <a:ext cx="54296" cy="67870"/>
                </a:xfrm>
                <a:custGeom>
                  <a:avLst/>
                  <a:gdLst>
                    <a:gd name="T0" fmla="*/ 6 w 54"/>
                    <a:gd name="T1" fmla="*/ 18 h 68"/>
                    <a:gd name="T2" fmla="*/ 34 w 54"/>
                    <a:gd name="T3" fmla="*/ 59 h 68"/>
                    <a:gd name="T4" fmla="*/ 47 w 54"/>
                    <a:gd name="T5" fmla="*/ 50 h 68"/>
                    <a:gd name="T6" fmla="*/ 19 w 54"/>
                    <a:gd name="T7" fmla="*/ 8 h 68"/>
                    <a:gd name="T8" fmla="*/ 6 w 54"/>
                    <a:gd name="T9" fmla="*/ 18 h 68"/>
                  </a:gdLst>
                  <a:ahLst/>
                  <a:cxnLst>
                    <a:cxn ang="0">
                      <a:pos x="T0" y="T1"/>
                    </a:cxn>
                    <a:cxn ang="0">
                      <a:pos x="T2" y="T3"/>
                    </a:cxn>
                    <a:cxn ang="0">
                      <a:pos x="T4" y="T5"/>
                    </a:cxn>
                    <a:cxn ang="0">
                      <a:pos x="T6" y="T7"/>
                    </a:cxn>
                    <a:cxn ang="0">
                      <a:pos x="T8" y="T9"/>
                    </a:cxn>
                  </a:cxnLst>
                  <a:rect l="0" t="0" r="r" b="b"/>
                  <a:pathLst>
                    <a:path w="54" h="68">
                      <a:moveTo>
                        <a:pt x="6" y="18"/>
                      </a:moveTo>
                      <a:cubicBezTo>
                        <a:pt x="15" y="32"/>
                        <a:pt x="24" y="46"/>
                        <a:pt x="34" y="59"/>
                      </a:cubicBezTo>
                      <a:cubicBezTo>
                        <a:pt x="40" y="68"/>
                        <a:pt x="54" y="58"/>
                        <a:pt x="47" y="50"/>
                      </a:cubicBezTo>
                      <a:cubicBezTo>
                        <a:pt x="38" y="36"/>
                        <a:pt x="29" y="22"/>
                        <a:pt x="19" y="8"/>
                      </a:cubicBezTo>
                      <a:cubicBezTo>
                        <a:pt x="13" y="0"/>
                        <a:pt x="0" y="9"/>
                        <a:pt x="6" y="18"/>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46">
                  <a:extLst>
                    <a:ext uri="{FF2B5EF4-FFF2-40B4-BE49-F238E27FC236}">
                      <a16:creationId xmlns:a16="http://schemas.microsoft.com/office/drawing/2014/main" id="{D39DE355-09F4-40F4-9030-4E5727A387DC}"/>
                    </a:ext>
                  </a:extLst>
                </p:cNvPr>
                <p:cNvSpPr>
                  <a:spLocks/>
                </p:cNvSpPr>
                <p:nvPr/>
              </p:nvSpPr>
              <p:spPr bwMode="auto">
                <a:xfrm>
                  <a:off x="3409109" y="1693014"/>
                  <a:ext cx="38460" cy="65608"/>
                </a:xfrm>
                <a:custGeom>
                  <a:avLst/>
                  <a:gdLst>
                    <a:gd name="T0" fmla="*/ 2 w 39"/>
                    <a:gd name="T1" fmla="*/ 16 h 66"/>
                    <a:gd name="T2" fmla="*/ 18 w 39"/>
                    <a:gd name="T3" fmla="*/ 57 h 66"/>
                    <a:gd name="T4" fmla="*/ 34 w 39"/>
                    <a:gd name="T5" fmla="*/ 51 h 66"/>
                    <a:gd name="T6" fmla="*/ 18 w 39"/>
                    <a:gd name="T7" fmla="*/ 10 h 66"/>
                    <a:gd name="T8" fmla="*/ 2 w 39"/>
                    <a:gd name="T9" fmla="*/ 16 h 66"/>
                  </a:gdLst>
                  <a:ahLst/>
                  <a:cxnLst>
                    <a:cxn ang="0">
                      <a:pos x="T0" y="T1"/>
                    </a:cxn>
                    <a:cxn ang="0">
                      <a:pos x="T2" y="T3"/>
                    </a:cxn>
                    <a:cxn ang="0">
                      <a:pos x="T4" y="T5"/>
                    </a:cxn>
                    <a:cxn ang="0">
                      <a:pos x="T6" y="T7"/>
                    </a:cxn>
                    <a:cxn ang="0">
                      <a:pos x="T8" y="T9"/>
                    </a:cxn>
                  </a:cxnLst>
                  <a:rect l="0" t="0" r="r" b="b"/>
                  <a:pathLst>
                    <a:path w="39" h="66">
                      <a:moveTo>
                        <a:pt x="2" y="16"/>
                      </a:moveTo>
                      <a:cubicBezTo>
                        <a:pt x="6" y="31"/>
                        <a:pt x="11" y="44"/>
                        <a:pt x="18" y="57"/>
                      </a:cubicBezTo>
                      <a:cubicBezTo>
                        <a:pt x="23" y="66"/>
                        <a:pt x="39" y="60"/>
                        <a:pt x="34" y="51"/>
                      </a:cubicBezTo>
                      <a:cubicBezTo>
                        <a:pt x="27" y="38"/>
                        <a:pt x="21" y="25"/>
                        <a:pt x="18" y="10"/>
                      </a:cubicBezTo>
                      <a:cubicBezTo>
                        <a:pt x="15" y="0"/>
                        <a:pt x="0" y="6"/>
                        <a:pt x="2" y="16"/>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47">
                  <a:extLst>
                    <a:ext uri="{FF2B5EF4-FFF2-40B4-BE49-F238E27FC236}">
                      <a16:creationId xmlns:a16="http://schemas.microsoft.com/office/drawing/2014/main" id="{A2B2ED49-BE56-40C6-8E28-B35A1E4485E1}"/>
                    </a:ext>
                  </a:extLst>
                </p:cNvPr>
                <p:cNvSpPr>
                  <a:spLocks/>
                </p:cNvSpPr>
                <p:nvPr/>
              </p:nvSpPr>
              <p:spPr bwMode="auto">
                <a:xfrm>
                  <a:off x="3489045" y="1671145"/>
                  <a:ext cx="21869" cy="102560"/>
                </a:xfrm>
                <a:custGeom>
                  <a:avLst/>
                  <a:gdLst>
                    <a:gd name="T0" fmla="*/ 1 w 22"/>
                    <a:gd name="T1" fmla="*/ 12 h 103"/>
                    <a:gd name="T2" fmla="*/ 4 w 22"/>
                    <a:gd name="T3" fmla="*/ 92 h 103"/>
                    <a:gd name="T4" fmla="*/ 21 w 22"/>
                    <a:gd name="T5" fmla="*/ 90 h 103"/>
                    <a:gd name="T6" fmla="*/ 17 w 22"/>
                    <a:gd name="T7" fmla="*/ 11 h 103"/>
                    <a:gd name="T8" fmla="*/ 1 w 22"/>
                    <a:gd name="T9" fmla="*/ 12 h 103"/>
                  </a:gdLst>
                  <a:ahLst/>
                  <a:cxnLst>
                    <a:cxn ang="0">
                      <a:pos x="T0" y="T1"/>
                    </a:cxn>
                    <a:cxn ang="0">
                      <a:pos x="T2" y="T3"/>
                    </a:cxn>
                    <a:cxn ang="0">
                      <a:pos x="T4" y="T5"/>
                    </a:cxn>
                    <a:cxn ang="0">
                      <a:pos x="T6" y="T7"/>
                    </a:cxn>
                    <a:cxn ang="0">
                      <a:pos x="T8" y="T9"/>
                    </a:cxn>
                  </a:cxnLst>
                  <a:rect l="0" t="0" r="r" b="b"/>
                  <a:pathLst>
                    <a:path w="22" h="103">
                      <a:moveTo>
                        <a:pt x="1" y="12"/>
                      </a:moveTo>
                      <a:cubicBezTo>
                        <a:pt x="3" y="39"/>
                        <a:pt x="2" y="65"/>
                        <a:pt x="4" y="92"/>
                      </a:cubicBezTo>
                      <a:cubicBezTo>
                        <a:pt x="5" y="103"/>
                        <a:pt x="22" y="101"/>
                        <a:pt x="21" y="90"/>
                      </a:cubicBezTo>
                      <a:cubicBezTo>
                        <a:pt x="19" y="64"/>
                        <a:pt x="19" y="37"/>
                        <a:pt x="17" y="11"/>
                      </a:cubicBezTo>
                      <a:cubicBezTo>
                        <a:pt x="16" y="0"/>
                        <a:pt x="0" y="2"/>
                        <a:pt x="1" y="12"/>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48">
                  <a:extLst>
                    <a:ext uri="{FF2B5EF4-FFF2-40B4-BE49-F238E27FC236}">
                      <a16:creationId xmlns:a16="http://schemas.microsoft.com/office/drawing/2014/main" id="{7F3A81E8-18B4-4A3E-9F1C-05B5102B521B}"/>
                    </a:ext>
                  </a:extLst>
                </p:cNvPr>
                <p:cNvSpPr>
                  <a:spLocks/>
                </p:cNvSpPr>
                <p:nvPr/>
              </p:nvSpPr>
              <p:spPr bwMode="auto">
                <a:xfrm>
                  <a:off x="3550883" y="1714130"/>
                  <a:ext cx="26394" cy="82953"/>
                </a:xfrm>
                <a:custGeom>
                  <a:avLst/>
                  <a:gdLst>
                    <a:gd name="T0" fmla="*/ 9 w 27"/>
                    <a:gd name="T1" fmla="*/ 10 h 84"/>
                    <a:gd name="T2" fmla="*/ 1 w 27"/>
                    <a:gd name="T3" fmla="*/ 71 h 84"/>
                    <a:gd name="T4" fmla="*/ 17 w 27"/>
                    <a:gd name="T5" fmla="*/ 74 h 84"/>
                    <a:gd name="T6" fmla="*/ 25 w 27"/>
                    <a:gd name="T7" fmla="*/ 13 h 84"/>
                    <a:gd name="T8" fmla="*/ 9 w 27"/>
                    <a:gd name="T9" fmla="*/ 10 h 84"/>
                  </a:gdLst>
                  <a:ahLst/>
                  <a:cxnLst>
                    <a:cxn ang="0">
                      <a:pos x="T0" y="T1"/>
                    </a:cxn>
                    <a:cxn ang="0">
                      <a:pos x="T2" y="T3"/>
                    </a:cxn>
                    <a:cxn ang="0">
                      <a:pos x="T4" y="T5"/>
                    </a:cxn>
                    <a:cxn ang="0">
                      <a:pos x="T6" y="T7"/>
                    </a:cxn>
                    <a:cxn ang="0">
                      <a:pos x="T8" y="T9"/>
                    </a:cxn>
                  </a:cxnLst>
                  <a:rect l="0" t="0" r="r" b="b"/>
                  <a:pathLst>
                    <a:path w="27" h="84">
                      <a:moveTo>
                        <a:pt x="9" y="10"/>
                      </a:moveTo>
                      <a:cubicBezTo>
                        <a:pt x="5" y="30"/>
                        <a:pt x="3" y="51"/>
                        <a:pt x="1" y="71"/>
                      </a:cubicBezTo>
                      <a:cubicBezTo>
                        <a:pt x="0" y="82"/>
                        <a:pt x="16" y="84"/>
                        <a:pt x="17" y="74"/>
                      </a:cubicBezTo>
                      <a:cubicBezTo>
                        <a:pt x="19" y="53"/>
                        <a:pt x="22" y="33"/>
                        <a:pt x="25" y="13"/>
                      </a:cubicBezTo>
                      <a:cubicBezTo>
                        <a:pt x="27" y="2"/>
                        <a:pt x="11" y="0"/>
                        <a:pt x="9" y="10"/>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49">
                  <a:extLst>
                    <a:ext uri="{FF2B5EF4-FFF2-40B4-BE49-F238E27FC236}">
                      <a16:creationId xmlns:a16="http://schemas.microsoft.com/office/drawing/2014/main" id="{BF8401F0-8C3F-4A85-81DA-5203AABAB3F5}"/>
                    </a:ext>
                  </a:extLst>
                </p:cNvPr>
                <p:cNvSpPr>
                  <a:spLocks/>
                </p:cNvSpPr>
                <p:nvPr/>
              </p:nvSpPr>
              <p:spPr bwMode="auto">
                <a:xfrm>
                  <a:off x="3608196" y="1761639"/>
                  <a:ext cx="47509" cy="72395"/>
                </a:xfrm>
                <a:custGeom>
                  <a:avLst/>
                  <a:gdLst>
                    <a:gd name="T0" fmla="*/ 29 w 48"/>
                    <a:gd name="T1" fmla="*/ 10 h 73"/>
                    <a:gd name="T2" fmla="*/ 5 w 48"/>
                    <a:gd name="T3" fmla="*/ 57 h 73"/>
                    <a:gd name="T4" fmla="*/ 20 w 48"/>
                    <a:gd name="T5" fmla="*/ 64 h 73"/>
                    <a:gd name="T6" fmla="*/ 44 w 48"/>
                    <a:gd name="T7" fmla="*/ 17 h 73"/>
                    <a:gd name="T8" fmla="*/ 29 w 48"/>
                    <a:gd name="T9" fmla="*/ 10 h 73"/>
                  </a:gdLst>
                  <a:ahLst/>
                  <a:cxnLst>
                    <a:cxn ang="0">
                      <a:pos x="T0" y="T1"/>
                    </a:cxn>
                    <a:cxn ang="0">
                      <a:pos x="T2" y="T3"/>
                    </a:cxn>
                    <a:cxn ang="0">
                      <a:pos x="T4" y="T5"/>
                    </a:cxn>
                    <a:cxn ang="0">
                      <a:pos x="T6" y="T7"/>
                    </a:cxn>
                    <a:cxn ang="0">
                      <a:pos x="T8" y="T9"/>
                    </a:cxn>
                  </a:cxnLst>
                  <a:rect l="0" t="0" r="r" b="b"/>
                  <a:pathLst>
                    <a:path w="48" h="73">
                      <a:moveTo>
                        <a:pt x="29" y="10"/>
                      </a:moveTo>
                      <a:cubicBezTo>
                        <a:pt x="22" y="27"/>
                        <a:pt x="14" y="42"/>
                        <a:pt x="5" y="57"/>
                      </a:cubicBezTo>
                      <a:cubicBezTo>
                        <a:pt x="0" y="66"/>
                        <a:pt x="15" y="73"/>
                        <a:pt x="20" y="64"/>
                      </a:cubicBezTo>
                      <a:cubicBezTo>
                        <a:pt x="29" y="49"/>
                        <a:pt x="37" y="34"/>
                        <a:pt x="44" y="17"/>
                      </a:cubicBezTo>
                      <a:cubicBezTo>
                        <a:pt x="48" y="7"/>
                        <a:pt x="33" y="0"/>
                        <a:pt x="29" y="10"/>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50">
                  <a:extLst>
                    <a:ext uri="{FF2B5EF4-FFF2-40B4-BE49-F238E27FC236}">
                      <a16:creationId xmlns:a16="http://schemas.microsoft.com/office/drawing/2014/main" id="{04109396-4128-408A-A0DE-D08B5C108ED8}"/>
                    </a:ext>
                  </a:extLst>
                </p:cNvPr>
                <p:cNvSpPr>
                  <a:spLocks/>
                </p:cNvSpPr>
                <p:nvPr/>
              </p:nvSpPr>
              <p:spPr bwMode="auto">
                <a:xfrm>
                  <a:off x="3651180" y="1799345"/>
                  <a:ext cx="69379" cy="72395"/>
                </a:xfrm>
                <a:custGeom>
                  <a:avLst/>
                  <a:gdLst>
                    <a:gd name="T0" fmla="*/ 52 w 70"/>
                    <a:gd name="T1" fmla="*/ 7 h 73"/>
                    <a:gd name="T2" fmla="*/ 7 w 70"/>
                    <a:gd name="T3" fmla="*/ 55 h 73"/>
                    <a:gd name="T4" fmla="*/ 20 w 70"/>
                    <a:gd name="T5" fmla="*/ 65 h 73"/>
                    <a:gd name="T6" fmla="*/ 62 w 70"/>
                    <a:gd name="T7" fmla="*/ 20 h 73"/>
                    <a:gd name="T8" fmla="*/ 52 w 70"/>
                    <a:gd name="T9" fmla="*/ 7 h 73"/>
                  </a:gdLst>
                  <a:ahLst/>
                  <a:cxnLst>
                    <a:cxn ang="0">
                      <a:pos x="T0" y="T1"/>
                    </a:cxn>
                    <a:cxn ang="0">
                      <a:pos x="T2" y="T3"/>
                    </a:cxn>
                    <a:cxn ang="0">
                      <a:pos x="T4" y="T5"/>
                    </a:cxn>
                    <a:cxn ang="0">
                      <a:pos x="T6" y="T7"/>
                    </a:cxn>
                    <a:cxn ang="0">
                      <a:pos x="T8" y="T9"/>
                    </a:cxn>
                  </a:cxnLst>
                  <a:rect l="0" t="0" r="r" b="b"/>
                  <a:pathLst>
                    <a:path w="70" h="73">
                      <a:moveTo>
                        <a:pt x="52" y="7"/>
                      </a:moveTo>
                      <a:cubicBezTo>
                        <a:pt x="36" y="22"/>
                        <a:pt x="21" y="38"/>
                        <a:pt x="7" y="55"/>
                      </a:cubicBezTo>
                      <a:cubicBezTo>
                        <a:pt x="0" y="63"/>
                        <a:pt x="13" y="73"/>
                        <a:pt x="20" y="65"/>
                      </a:cubicBezTo>
                      <a:cubicBezTo>
                        <a:pt x="33" y="49"/>
                        <a:pt x="47" y="34"/>
                        <a:pt x="62" y="20"/>
                      </a:cubicBezTo>
                      <a:cubicBezTo>
                        <a:pt x="70" y="13"/>
                        <a:pt x="60" y="0"/>
                        <a:pt x="52" y="7"/>
                      </a:cubicBezTo>
                      <a:close/>
                    </a:path>
                  </a:pathLst>
                </a:custGeom>
                <a:solidFill>
                  <a:schemeClr val="accent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8" name="Group 177">
                <a:extLst>
                  <a:ext uri="{FF2B5EF4-FFF2-40B4-BE49-F238E27FC236}">
                    <a16:creationId xmlns:a16="http://schemas.microsoft.com/office/drawing/2014/main" id="{2BDECEF9-5083-4F09-9FFE-7E20923F096B}"/>
                  </a:ext>
                </a:extLst>
              </p:cNvPr>
              <p:cNvGrpSpPr/>
              <p:nvPr/>
            </p:nvGrpSpPr>
            <p:grpSpPr>
              <a:xfrm>
                <a:off x="457200" y="1884531"/>
                <a:ext cx="456241" cy="749592"/>
                <a:chOff x="954461" y="2350604"/>
                <a:chExt cx="456241" cy="749592"/>
              </a:xfrm>
            </p:grpSpPr>
            <p:sp>
              <p:nvSpPr>
                <p:cNvPr id="179" name="Freeform 51">
                  <a:extLst>
                    <a:ext uri="{FF2B5EF4-FFF2-40B4-BE49-F238E27FC236}">
                      <a16:creationId xmlns:a16="http://schemas.microsoft.com/office/drawing/2014/main" id="{6460A152-2D3E-43D1-80B0-DC30037C9E60}"/>
                    </a:ext>
                  </a:extLst>
                </p:cNvPr>
                <p:cNvSpPr>
                  <a:spLocks/>
                </p:cNvSpPr>
                <p:nvPr/>
              </p:nvSpPr>
              <p:spPr bwMode="auto">
                <a:xfrm>
                  <a:off x="954461" y="2513493"/>
                  <a:ext cx="415518" cy="485651"/>
                </a:xfrm>
                <a:custGeom>
                  <a:avLst/>
                  <a:gdLst>
                    <a:gd name="T0" fmla="*/ 237 w 418"/>
                    <a:gd name="T1" fmla="*/ 0 h 489"/>
                    <a:gd name="T2" fmla="*/ 0 w 418"/>
                    <a:gd name="T3" fmla="*/ 200 h 489"/>
                    <a:gd name="T4" fmla="*/ 81 w 418"/>
                    <a:gd name="T5" fmla="*/ 376 h 489"/>
                    <a:gd name="T6" fmla="*/ 116 w 418"/>
                    <a:gd name="T7" fmla="*/ 485 h 489"/>
                    <a:gd name="T8" fmla="*/ 298 w 418"/>
                    <a:gd name="T9" fmla="*/ 489 h 489"/>
                    <a:gd name="T10" fmla="*/ 357 w 418"/>
                    <a:gd name="T11" fmla="*/ 373 h 489"/>
                    <a:gd name="T12" fmla="*/ 417 w 418"/>
                    <a:gd name="T13" fmla="*/ 210 h 489"/>
                    <a:gd name="T14" fmla="*/ 237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37" y="0"/>
                      </a:moveTo>
                      <a:cubicBezTo>
                        <a:pt x="237" y="0"/>
                        <a:pt x="5" y="4"/>
                        <a:pt x="0" y="200"/>
                      </a:cubicBezTo>
                      <a:cubicBezTo>
                        <a:pt x="0" y="200"/>
                        <a:pt x="0" y="308"/>
                        <a:pt x="81" y="376"/>
                      </a:cubicBezTo>
                      <a:cubicBezTo>
                        <a:pt x="81" y="376"/>
                        <a:pt x="114" y="414"/>
                        <a:pt x="116" y="485"/>
                      </a:cubicBezTo>
                      <a:cubicBezTo>
                        <a:pt x="298" y="489"/>
                        <a:pt x="298" y="489"/>
                        <a:pt x="298" y="489"/>
                      </a:cubicBezTo>
                      <a:cubicBezTo>
                        <a:pt x="298" y="489"/>
                        <a:pt x="321" y="401"/>
                        <a:pt x="357" y="373"/>
                      </a:cubicBezTo>
                      <a:cubicBezTo>
                        <a:pt x="394" y="345"/>
                        <a:pt x="418" y="271"/>
                        <a:pt x="417" y="210"/>
                      </a:cubicBezTo>
                      <a:cubicBezTo>
                        <a:pt x="416" y="149"/>
                        <a:pt x="400" y="16"/>
                        <a:pt x="237" y="0"/>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52">
                  <a:extLst>
                    <a:ext uri="{FF2B5EF4-FFF2-40B4-BE49-F238E27FC236}">
                      <a16:creationId xmlns:a16="http://schemas.microsoft.com/office/drawing/2014/main" id="{8D9BCDA9-6042-4936-89A5-5C3151FD9391}"/>
                    </a:ext>
                  </a:extLst>
                </p:cNvPr>
                <p:cNvSpPr>
                  <a:spLocks/>
                </p:cNvSpPr>
                <p:nvPr/>
              </p:nvSpPr>
              <p:spPr bwMode="auto">
                <a:xfrm>
                  <a:off x="1060791" y="2971996"/>
                  <a:ext cx="196070" cy="128200"/>
                </a:xfrm>
                <a:custGeom>
                  <a:avLst/>
                  <a:gdLst>
                    <a:gd name="T0" fmla="*/ 179 w 197"/>
                    <a:gd name="T1" fmla="*/ 11 h 129"/>
                    <a:gd name="T2" fmla="*/ 25 w 197"/>
                    <a:gd name="T3" fmla="*/ 1 h 129"/>
                    <a:gd name="T4" fmla="*/ 6 w 197"/>
                    <a:gd name="T5" fmla="*/ 18 h 129"/>
                    <a:gd name="T6" fmla="*/ 17 w 197"/>
                    <a:gd name="T7" fmla="*/ 36 h 129"/>
                    <a:gd name="T8" fmla="*/ 3 w 197"/>
                    <a:gd name="T9" fmla="*/ 52 h 129"/>
                    <a:gd name="T10" fmla="*/ 14 w 197"/>
                    <a:gd name="T11" fmla="*/ 70 h 129"/>
                    <a:gd name="T12" fmla="*/ 1 w 197"/>
                    <a:gd name="T13" fmla="*/ 86 h 129"/>
                    <a:gd name="T14" fmla="*/ 18 w 197"/>
                    <a:gd name="T15" fmla="*/ 106 h 129"/>
                    <a:gd name="T16" fmla="*/ 50 w 197"/>
                    <a:gd name="T17" fmla="*/ 108 h 129"/>
                    <a:gd name="T18" fmla="*/ 63 w 197"/>
                    <a:gd name="T19" fmla="*/ 127 h 129"/>
                    <a:gd name="T20" fmla="*/ 121 w 197"/>
                    <a:gd name="T21" fmla="*/ 129 h 129"/>
                    <a:gd name="T22" fmla="*/ 132 w 197"/>
                    <a:gd name="T23" fmla="*/ 113 h 129"/>
                    <a:gd name="T24" fmla="*/ 172 w 197"/>
                    <a:gd name="T25" fmla="*/ 116 h 129"/>
                    <a:gd name="T26" fmla="*/ 191 w 197"/>
                    <a:gd name="T27" fmla="*/ 99 h 129"/>
                    <a:gd name="T28" fmla="*/ 180 w 197"/>
                    <a:gd name="T29" fmla="*/ 81 h 129"/>
                    <a:gd name="T30" fmla="*/ 193 w 197"/>
                    <a:gd name="T31" fmla="*/ 65 h 129"/>
                    <a:gd name="T32" fmla="*/ 182 w 197"/>
                    <a:gd name="T33" fmla="*/ 47 h 129"/>
                    <a:gd name="T34" fmla="*/ 196 w 197"/>
                    <a:gd name="T35" fmla="*/ 30 h 129"/>
                    <a:gd name="T36" fmla="*/ 179 w 197"/>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1"/>
                      </a:moveTo>
                      <a:cubicBezTo>
                        <a:pt x="25" y="1"/>
                        <a:pt x="25" y="1"/>
                        <a:pt x="25" y="1"/>
                      </a:cubicBezTo>
                      <a:cubicBezTo>
                        <a:pt x="15" y="0"/>
                        <a:pt x="6" y="8"/>
                        <a:pt x="6" y="18"/>
                      </a:cubicBezTo>
                      <a:cubicBezTo>
                        <a:pt x="5" y="26"/>
                        <a:pt x="10" y="33"/>
                        <a:pt x="17" y="36"/>
                      </a:cubicBezTo>
                      <a:cubicBezTo>
                        <a:pt x="9" y="37"/>
                        <a:pt x="3" y="44"/>
                        <a:pt x="3" y="52"/>
                      </a:cubicBezTo>
                      <a:cubicBezTo>
                        <a:pt x="2" y="60"/>
                        <a:pt x="7" y="68"/>
                        <a:pt x="14" y="70"/>
                      </a:cubicBezTo>
                      <a:cubicBezTo>
                        <a:pt x="7" y="72"/>
                        <a:pt x="1" y="79"/>
                        <a:pt x="1" y="86"/>
                      </a:cubicBezTo>
                      <a:cubicBezTo>
                        <a:pt x="0" y="96"/>
                        <a:pt x="8" y="105"/>
                        <a:pt x="18" y="106"/>
                      </a:cubicBezTo>
                      <a:cubicBezTo>
                        <a:pt x="50" y="108"/>
                        <a:pt x="50" y="108"/>
                        <a:pt x="50" y="108"/>
                      </a:cubicBezTo>
                      <a:cubicBezTo>
                        <a:pt x="63" y="127"/>
                        <a:pt x="63" y="127"/>
                        <a:pt x="63" y="127"/>
                      </a:cubicBezTo>
                      <a:cubicBezTo>
                        <a:pt x="121" y="129"/>
                        <a:pt x="121" y="129"/>
                        <a:pt x="121" y="129"/>
                      </a:cubicBezTo>
                      <a:cubicBezTo>
                        <a:pt x="132" y="113"/>
                        <a:pt x="132" y="113"/>
                        <a:pt x="132" y="113"/>
                      </a:cubicBezTo>
                      <a:cubicBezTo>
                        <a:pt x="172" y="116"/>
                        <a:pt x="172" y="116"/>
                        <a:pt x="172" y="116"/>
                      </a:cubicBezTo>
                      <a:cubicBezTo>
                        <a:pt x="182" y="116"/>
                        <a:pt x="191" y="109"/>
                        <a:pt x="191" y="99"/>
                      </a:cubicBezTo>
                      <a:cubicBezTo>
                        <a:pt x="192" y="91"/>
                        <a:pt x="187" y="84"/>
                        <a:pt x="180" y="81"/>
                      </a:cubicBezTo>
                      <a:cubicBezTo>
                        <a:pt x="187" y="79"/>
                        <a:pt x="193" y="73"/>
                        <a:pt x="193" y="65"/>
                      </a:cubicBezTo>
                      <a:cubicBezTo>
                        <a:pt x="194" y="57"/>
                        <a:pt x="189" y="50"/>
                        <a:pt x="182" y="47"/>
                      </a:cubicBezTo>
                      <a:cubicBezTo>
                        <a:pt x="190" y="45"/>
                        <a:pt x="196" y="39"/>
                        <a:pt x="196" y="30"/>
                      </a:cubicBezTo>
                      <a:cubicBezTo>
                        <a:pt x="197" y="21"/>
                        <a:pt x="189" y="12"/>
                        <a:pt x="179" y="11"/>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53">
                  <a:extLst>
                    <a:ext uri="{FF2B5EF4-FFF2-40B4-BE49-F238E27FC236}">
                      <a16:creationId xmlns:a16="http://schemas.microsoft.com/office/drawing/2014/main" id="{B708BF0E-8015-415A-8D25-615F7CD0108D}"/>
                    </a:ext>
                  </a:extLst>
                </p:cNvPr>
                <p:cNvSpPr>
                  <a:spLocks/>
                </p:cNvSpPr>
                <p:nvPr/>
              </p:nvSpPr>
              <p:spPr bwMode="auto">
                <a:xfrm>
                  <a:off x="1092464" y="2686186"/>
                  <a:ext cx="156102" cy="326532"/>
                </a:xfrm>
                <a:custGeom>
                  <a:avLst/>
                  <a:gdLst>
                    <a:gd name="T0" fmla="*/ 128 w 157"/>
                    <a:gd name="T1" fmla="*/ 9 h 329"/>
                    <a:gd name="T2" fmla="*/ 119 w 157"/>
                    <a:gd name="T3" fmla="*/ 7 h 329"/>
                    <a:gd name="T4" fmla="*/ 98 w 157"/>
                    <a:gd name="T5" fmla="*/ 29 h 329"/>
                    <a:gd name="T6" fmla="*/ 69 w 157"/>
                    <a:gd name="T7" fmla="*/ 6 h 329"/>
                    <a:gd name="T8" fmla="*/ 53 w 157"/>
                    <a:gd name="T9" fmla="*/ 24 h 329"/>
                    <a:gd name="T10" fmla="*/ 52 w 157"/>
                    <a:gd name="T11" fmla="*/ 22 h 329"/>
                    <a:gd name="T12" fmla="*/ 24 w 157"/>
                    <a:gd name="T13" fmla="*/ 14 h 329"/>
                    <a:gd name="T14" fmla="*/ 7 w 157"/>
                    <a:gd name="T15" fmla="*/ 41 h 329"/>
                    <a:gd name="T16" fmla="*/ 12 w 157"/>
                    <a:gd name="T17" fmla="*/ 149 h 329"/>
                    <a:gd name="T18" fmla="*/ 36 w 157"/>
                    <a:gd name="T19" fmla="*/ 321 h 329"/>
                    <a:gd name="T20" fmla="*/ 49 w 157"/>
                    <a:gd name="T21" fmla="*/ 319 h 329"/>
                    <a:gd name="T22" fmla="*/ 18 w 157"/>
                    <a:gd name="T23" fmla="*/ 76 h 329"/>
                    <a:gd name="T24" fmla="*/ 41 w 157"/>
                    <a:gd name="T25" fmla="*/ 30 h 329"/>
                    <a:gd name="T26" fmla="*/ 48 w 157"/>
                    <a:gd name="T27" fmla="*/ 42 h 329"/>
                    <a:gd name="T28" fmla="*/ 47 w 157"/>
                    <a:gd name="T29" fmla="*/ 51 h 329"/>
                    <a:gd name="T30" fmla="*/ 55 w 157"/>
                    <a:gd name="T31" fmla="*/ 105 h 329"/>
                    <a:gd name="T32" fmla="*/ 67 w 157"/>
                    <a:gd name="T33" fmla="*/ 102 h 329"/>
                    <a:gd name="T34" fmla="*/ 62 w 157"/>
                    <a:gd name="T35" fmla="*/ 40 h 329"/>
                    <a:gd name="T36" fmla="*/ 71 w 157"/>
                    <a:gd name="T37" fmla="*/ 20 h 329"/>
                    <a:gd name="T38" fmla="*/ 88 w 157"/>
                    <a:gd name="T39" fmla="*/ 52 h 329"/>
                    <a:gd name="T40" fmla="*/ 88 w 157"/>
                    <a:gd name="T41" fmla="*/ 55 h 329"/>
                    <a:gd name="T42" fmla="*/ 86 w 157"/>
                    <a:gd name="T43" fmla="*/ 98 h 329"/>
                    <a:gd name="T44" fmla="*/ 100 w 157"/>
                    <a:gd name="T45" fmla="*/ 99 h 329"/>
                    <a:gd name="T46" fmla="*/ 102 w 157"/>
                    <a:gd name="T47" fmla="*/ 56 h 329"/>
                    <a:gd name="T48" fmla="*/ 121 w 157"/>
                    <a:gd name="T49" fmla="*/ 23 h 329"/>
                    <a:gd name="T50" fmla="*/ 110 w 157"/>
                    <a:gd name="T51" fmla="*/ 151 h 329"/>
                    <a:gd name="T52" fmla="*/ 88 w 157"/>
                    <a:gd name="T53" fmla="*/ 301 h 329"/>
                    <a:gd name="T54" fmla="*/ 102 w 157"/>
                    <a:gd name="T55" fmla="*/ 300 h 329"/>
                    <a:gd name="T56" fmla="*/ 126 w 157"/>
                    <a:gd name="T57" fmla="*/ 144 h 329"/>
                    <a:gd name="T58" fmla="*/ 128 w 157"/>
                    <a:gd name="T59"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329">
                      <a:moveTo>
                        <a:pt x="128" y="9"/>
                      </a:moveTo>
                      <a:cubicBezTo>
                        <a:pt x="126" y="6"/>
                        <a:pt x="122" y="6"/>
                        <a:pt x="119" y="7"/>
                      </a:cubicBezTo>
                      <a:cubicBezTo>
                        <a:pt x="110" y="13"/>
                        <a:pt x="103" y="20"/>
                        <a:pt x="98" y="29"/>
                      </a:cubicBezTo>
                      <a:cubicBezTo>
                        <a:pt x="94" y="15"/>
                        <a:pt x="85" y="0"/>
                        <a:pt x="69" y="6"/>
                      </a:cubicBezTo>
                      <a:cubicBezTo>
                        <a:pt x="61" y="9"/>
                        <a:pt x="56" y="16"/>
                        <a:pt x="53" y="24"/>
                      </a:cubicBezTo>
                      <a:cubicBezTo>
                        <a:pt x="53" y="23"/>
                        <a:pt x="52" y="23"/>
                        <a:pt x="52" y="22"/>
                      </a:cubicBezTo>
                      <a:cubicBezTo>
                        <a:pt x="46" y="14"/>
                        <a:pt x="34" y="10"/>
                        <a:pt x="24" y="14"/>
                      </a:cubicBezTo>
                      <a:cubicBezTo>
                        <a:pt x="14" y="18"/>
                        <a:pt x="10" y="31"/>
                        <a:pt x="7" y="41"/>
                      </a:cubicBezTo>
                      <a:cubicBezTo>
                        <a:pt x="0" y="75"/>
                        <a:pt x="7" y="116"/>
                        <a:pt x="12" y="149"/>
                      </a:cubicBezTo>
                      <a:cubicBezTo>
                        <a:pt x="19" y="206"/>
                        <a:pt x="32" y="263"/>
                        <a:pt x="36" y="321"/>
                      </a:cubicBezTo>
                      <a:cubicBezTo>
                        <a:pt x="36" y="329"/>
                        <a:pt x="50" y="328"/>
                        <a:pt x="49" y="319"/>
                      </a:cubicBezTo>
                      <a:cubicBezTo>
                        <a:pt x="44" y="238"/>
                        <a:pt x="21" y="158"/>
                        <a:pt x="18" y="76"/>
                      </a:cubicBezTo>
                      <a:cubicBezTo>
                        <a:pt x="18" y="67"/>
                        <a:pt x="21" y="8"/>
                        <a:pt x="41" y="30"/>
                      </a:cubicBezTo>
                      <a:cubicBezTo>
                        <a:pt x="44" y="34"/>
                        <a:pt x="46" y="37"/>
                        <a:pt x="48" y="42"/>
                      </a:cubicBezTo>
                      <a:cubicBezTo>
                        <a:pt x="48" y="45"/>
                        <a:pt x="47" y="48"/>
                        <a:pt x="47" y="51"/>
                      </a:cubicBezTo>
                      <a:cubicBezTo>
                        <a:pt x="46" y="67"/>
                        <a:pt x="45" y="91"/>
                        <a:pt x="55" y="105"/>
                      </a:cubicBezTo>
                      <a:cubicBezTo>
                        <a:pt x="58" y="109"/>
                        <a:pt x="67" y="108"/>
                        <a:pt x="67" y="102"/>
                      </a:cubicBezTo>
                      <a:cubicBezTo>
                        <a:pt x="69" y="83"/>
                        <a:pt x="69" y="60"/>
                        <a:pt x="62" y="40"/>
                      </a:cubicBezTo>
                      <a:cubicBezTo>
                        <a:pt x="63" y="32"/>
                        <a:pt x="66" y="25"/>
                        <a:pt x="71" y="20"/>
                      </a:cubicBezTo>
                      <a:cubicBezTo>
                        <a:pt x="84" y="10"/>
                        <a:pt x="88" y="46"/>
                        <a:pt x="88" y="52"/>
                      </a:cubicBezTo>
                      <a:cubicBezTo>
                        <a:pt x="88" y="53"/>
                        <a:pt x="88" y="54"/>
                        <a:pt x="88" y="55"/>
                      </a:cubicBezTo>
                      <a:cubicBezTo>
                        <a:pt x="85" y="70"/>
                        <a:pt x="84" y="85"/>
                        <a:pt x="86" y="98"/>
                      </a:cubicBezTo>
                      <a:cubicBezTo>
                        <a:pt x="87" y="105"/>
                        <a:pt x="99" y="107"/>
                        <a:pt x="100" y="99"/>
                      </a:cubicBezTo>
                      <a:cubicBezTo>
                        <a:pt x="101" y="85"/>
                        <a:pt x="102" y="70"/>
                        <a:pt x="102" y="56"/>
                      </a:cubicBezTo>
                      <a:cubicBezTo>
                        <a:pt x="105" y="43"/>
                        <a:pt x="111" y="31"/>
                        <a:pt x="121" y="23"/>
                      </a:cubicBezTo>
                      <a:cubicBezTo>
                        <a:pt x="143" y="60"/>
                        <a:pt x="121" y="113"/>
                        <a:pt x="110" y="151"/>
                      </a:cubicBezTo>
                      <a:cubicBezTo>
                        <a:pt x="96" y="199"/>
                        <a:pt x="84" y="252"/>
                        <a:pt x="88" y="301"/>
                      </a:cubicBezTo>
                      <a:cubicBezTo>
                        <a:pt x="89" y="310"/>
                        <a:pt x="102" y="308"/>
                        <a:pt x="102" y="300"/>
                      </a:cubicBezTo>
                      <a:cubicBezTo>
                        <a:pt x="97" y="248"/>
                        <a:pt x="112" y="193"/>
                        <a:pt x="126" y="144"/>
                      </a:cubicBezTo>
                      <a:cubicBezTo>
                        <a:pt x="138" y="102"/>
                        <a:pt x="157" y="48"/>
                        <a:pt x="128" y="9"/>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54">
                  <a:extLst>
                    <a:ext uri="{FF2B5EF4-FFF2-40B4-BE49-F238E27FC236}">
                      <a16:creationId xmlns:a16="http://schemas.microsoft.com/office/drawing/2014/main" id="{F00C99E6-8F50-4A83-915E-85D721A07C12}"/>
                    </a:ext>
                  </a:extLst>
                </p:cNvPr>
                <p:cNvSpPr>
                  <a:spLocks/>
                </p:cNvSpPr>
                <p:nvPr/>
              </p:nvSpPr>
              <p:spPr bwMode="auto">
                <a:xfrm>
                  <a:off x="982363" y="2677136"/>
                  <a:ext cx="74658" cy="174201"/>
                </a:xfrm>
                <a:custGeom>
                  <a:avLst/>
                  <a:gdLst>
                    <a:gd name="T0" fmla="*/ 5 w 75"/>
                    <a:gd name="T1" fmla="*/ 15 h 175"/>
                    <a:gd name="T2" fmla="*/ 49 w 75"/>
                    <a:gd name="T3" fmla="*/ 162 h 175"/>
                    <a:gd name="T4" fmla="*/ 68 w 75"/>
                    <a:gd name="T5" fmla="*/ 149 h 175"/>
                    <a:gd name="T6" fmla="*/ 27 w 75"/>
                    <a:gd name="T7" fmla="*/ 18 h 175"/>
                    <a:gd name="T8" fmla="*/ 5 w 75"/>
                    <a:gd name="T9" fmla="*/ 15 h 175"/>
                  </a:gdLst>
                  <a:ahLst/>
                  <a:cxnLst>
                    <a:cxn ang="0">
                      <a:pos x="T0" y="T1"/>
                    </a:cxn>
                    <a:cxn ang="0">
                      <a:pos x="T2" y="T3"/>
                    </a:cxn>
                    <a:cxn ang="0">
                      <a:pos x="T4" y="T5"/>
                    </a:cxn>
                    <a:cxn ang="0">
                      <a:pos x="T6" y="T7"/>
                    </a:cxn>
                    <a:cxn ang="0">
                      <a:pos x="T8" y="T9"/>
                    </a:cxn>
                  </a:cxnLst>
                  <a:rect l="0" t="0" r="r" b="b"/>
                  <a:pathLst>
                    <a:path w="75" h="175">
                      <a:moveTo>
                        <a:pt x="5" y="15"/>
                      </a:moveTo>
                      <a:cubicBezTo>
                        <a:pt x="0" y="68"/>
                        <a:pt x="22" y="118"/>
                        <a:pt x="49" y="162"/>
                      </a:cubicBezTo>
                      <a:cubicBezTo>
                        <a:pt x="57" y="175"/>
                        <a:pt x="75" y="161"/>
                        <a:pt x="68" y="149"/>
                      </a:cubicBezTo>
                      <a:cubicBezTo>
                        <a:pt x="44" y="110"/>
                        <a:pt x="23" y="65"/>
                        <a:pt x="27" y="18"/>
                      </a:cubicBezTo>
                      <a:cubicBezTo>
                        <a:pt x="29" y="4"/>
                        <a:pt x="6" y="0"/>
                        <a:pt x="5"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55">
                  <a:extLst>
                    <a:ext uri="{FF2B5EF4-FFF2-40B4-BE49-F238E27FC236}">
                      <a16:creationId xmlns:a16="http://schemas.microsoft.com/office/drawing/2014/main" id="{F1343A41-06DE-44B8-84F1-57B9840AF1B7}"/>
                    </a:ext>
                  </a:extLst>
                </p:cNvPr>
                <p:cNvSpPr>
                  <a:spLocks/>
                </p:cNvSpPr>
                <p:nvPr/>
              </p:nvSpPr>
              <p:spPr bwMode="auto">
                <a:xfrm>
                  <a:off x="985380" y="2646217"/>
                  <a:ext cx="30919" cy="26394"/>
                </a:xfrm>
                <a:custGeom>
                  <a:avLst/>
                  <a:gdLst>
                    <a:gd name="T0" fmla="*/ 16 w 31"/>
                    <a:gd name="T1" fmla="*/ 24 h 26"/>
                    <a:gd name="T2" fmla="*/ 14 w 31"/>
                    <a:gd name="T3" fmla="*/ 2 h 26"/>
                    <a:gd name="T4" fmla="*/ 16 w 31"/>
                    <a:gd name="T5" fmla="*/ 24 h 26"/>
                  </a:gdLst>
                  <a:ahLst/>
                  <a:cxnLst>
                    <a:cxn ang="0">
                      <a:pos x="T0" y="T1"/>
                    </a:cxn>
                    <a:cxn ang="0">
                      <a:pos x="T2" y="T3"/>
                    </a:cxn>
                    <a:cxn ang="0">
                      <a:pos x="T4" y="T5"/>
                    </a:cxn>
                  </a:cxnLst>
                  <a:rect l="0" t="0" r="r" b="b"/>
                  <a:pathLst>
                    <a:path w="31" h="26">
                      <a:moveTo>
                        <a:pt x="16" y="24"/>
                      </a:moveTo>
                      <a:cubicBezTo>
                        <a:pt x="31" y="23"/>
                        <a:pt x="29" y="0"/>
                        <a:pt x="14" y="2"/>
                      </a:cubicBezTo>
                      <a:cubicBezTo>
                        <a:pt x="0" y="3"/>
                        <a:pt x="2" y="26"/>
                        <a:pt x="16"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56">
                  <a:extLst>
                    <a:ext uri="{FF2B5EF4-FFF2-40B4-BE49-F238E27FC236}">
                      <a16:creationId xmlns:a16="http://schemas.microsoft.com/office/drawing/2014/main" id="{CAA251A8-27D7-445D-8941-84687E2C3723}"/>
                    </a:ext>
                  </a:extLst>
                </p:cNvPr>
                <p:cNvSpPr>
                  <a:spLocks/>
                </p:cNvSpPr>
                <p:nvPr/>
              </p:nvSpPr>
              <p:spPr bwMode="auto">
                <a:xfrm>
                  <a:off x="956723" y="2438081"/>
                  <a:ext cx="67870" cy="78428"/>
                </a:xfrm>
                <a:custGeom>
                  <a:avLst/>
                  <a:gdLst>
                    <a:gd name="T0" fmla="*/ 5 w 68"/>
                    <a:gd name="T1" fmla="*/ 18 h 79"/>
                    <a:gd name="T2" fmla="*/ 50 w 68"/>
                    <a:gd name="T3" fmla="*/ 72 h 79"/>
                    <a:gd name="T4" fmla="*/ 60 w 68"/>
                    <a:gd name="T5" fmla="*/ 59 h 79"/>
                    <a:gd name="T6" fmla="*/ 19 w 68"/>
                    <a:gd name="T7" fmla="*/ 9 h 79"/>
                    <a:gd name="T8" fmla="*/ 5 w 68"/>
                    <a:gd name="T9" fmla="*/ 18 h 79"/>
                  </a:gdLst>
                  <a:ahLst/>
                  <a:cxnLst>
                    <a:cxn ang="0">
                      <a:pos x="T0" y="T1"/>
                    </a:cxn>
                    <a:cxn ang="0">
                      <a:pos x="T2" y="T3"/>
                    </a:cxn>
                    <a:cxn ang="0">
                      <a:pos x="T4" y="T5"/>
                    </a:cxn>
                    <a:cxn ang="0">
                      <a:pos x="T6" y="T7"/>
                    </a:cxn>
                    <a:cxn ang="0">
                      <a:pos x="T8" y="T9"/>
                    </a:cxn>
                  </a:cxnLst>
                  <a:rect l="0" t="0" r="r" b="b"/>
                  <a:pathLst>
                    <a:path w="68" h="79">
                      <a:moveTo>
                        <a:pt x="5" y="18"/>
                      </a:moveTo>
                      <a:cubicBezTo>
                        <a:pt x="18" y="38"/>
                        <a:pt x="33" y="56"/>
                        <a:pt x="50" y="72"/>
                      </a:cubicBezTo>
                      <a:cubicBezTo>
                        <a:pt x="58" y="79"/>
                        <a:pt x="68" y="66"/>
                        <a:pt x="60" y="59"/>
                      </a:cubicBezTo>
                      <a:cubicBezTo>
                        <a:pt x="45" y="44"/>
                        <a:pt x="31" y="27"/>
                        <a:pt x="19" y="9"/>
                      </a:cubicBezTo>
                      <a:cubicBezTo>
                        <a:pt x="13" y="0"/>
                        <a:pt x="0" y="9"/>
                        <a:pt x="5" y="18"/>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57">
                  <a:extLst>
                    <a:ext uri="{FF2B5EF4-FFF2-40B4-BE49-F238E27FC236}">
                      <a16:creationId xmlns:a16="http://schemas.microsoft.com/office/drawing/2014/main" id="{945C4D98-B4C6-417F-9DAD-484DD2871EA1}"/>
                    </a:ext>
                  </a:extLst>
                </p:cNvPr>
                <p:cNvSpPr>
                  <a:spLocks/>
                </p:cNvSpPr>
                <p:nvPr/>
              </p:nvSpPr>
              <p:spPr bwMode="auto">
                <a:xfrm>
                  <a:off x="1026102" y="2407163"/>
                  <a:ext cx="53542" cy="67870"/>
                </a:xfrm>
                <a:custGeom>
                  <a:avLst/>
                  <a:gdLst>
                    <a:gd name="T0" fmla="*/ 6 w 54"/>
                    <a:gd name="T1" fmla="*/ 18 h 68"/>
                    <a:gd name="T2" fmla="*/ 34 w 54"/>
                    <a:gd name="T3" fmla="*/ 60 h 68"/>
                    <a:gd name="T4" fmla="*/ 48 w 54"/>
                    <a:gd name="T5" fmla="*/ 50 h 68"/>
                    <a:gd name="T6" fmla="*/ 20 w 54"/>
                    <a:gd name="T7" fmla="*/ 9 h 68"/>
                    <a:gd name="T8" fmla="*/ 6 w 54"/>
                    <a:gd name="T9" fmla="*/ 18 h 68"/>
                  </a:gdLst>
                  <a:ahLst/>
                  <a:cxnLst>
                    <a:cxn ang="0">
                      <a:pos x="T0" y="T1"/>
                    </a:cxn>
                    <a:cxn ang="0">
                      <a:pos x="T2" y="T3"/>
                    </a:cxn>
                    <a:cxn ang="0">
                      <a:pos x="T4" y="T5"/>
                    </a:cxn>
                    <a:cxn ang="0">
                      <a:pos x="T6" y="T7"/>
                    </a:cxn>
                    <a:cxn ang="0">
                      <a:pos x="T8" y="T9"/>
                    </a:cxn>
                  </a:cxnLst>
                  <a:rect l="0" t="0" r="r" b="b"/>
                  <a:pathLst>
                    <a:path w="54" h="68">
                      <a:moveTo>
                        <a:pt x="6" y="18"/>
                      </a:moveTo>
                      <a:cubicBezTo>
                        <a:pt x="16" y="32"/>
                        <a:pt x="25" y="46"/>
                        <a:pt x="34" y="60"/>
                      </a:cubicBezTo>
                      <a:cubicBezTo>
                        <a:pt x="41" y="68"/>
                        <a:pt x="54" y="59"/>
                        <a:pt x="48" y="50"/>
                      </a:cubicBezTo>
                      <a:cubicBezTo>
                        <a:pt x="38" y="36"/>
                        <a:pt x="29" y="22"/>
                        <a:pt x="20" y="9"/>
                      </a:cubicBezTo>
                      <a:cubicBezTo>
                        <a:pt x="14" y="0"/>
                        <a:pt x="0" y="10"/>
                        <a:pt x="6" y="18"/>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58">
                  <a:extLst>
                    <a:ext uri="{FF2B5EF4-FFF2-40B4-BE49-F238E27FC236}">
                      <a16:creationId xmlns:a16="http://schemas.microsoft.com/office/drawing/2014/main" id="{3D030185-6187-4511-939E-2222686A81D2}"/>
                    </a:ext>
                  </a:extLst>
                </p:cNvPr>
                <p:cNvSpPr>
                  <a:spLocks/>
                </p:cNvSpPr>
                <p:nvPr/>
              </p:nvSpPr>
              <p:spPr bwMode="auto">
                <a:xfrm>
                  <a:off x="1098497" y="2372473"/>
                  <a:ext cx="39214" cy="65608"/>
                </a:xfrm>
                <a:custGeom>
                  <a:avLst/>
                  <a:gdLst>
                    <a:gd name="T0" fmla="*/ 3 w 39"/>
                    <a:gd name="T1" fmla="*/ 16 h 66"/>
                    <a:gd name="T2" fmla="*/ 19 w 39"/>
                    <a:gd name="T3" fmla="*/ 57 h 66"/>
                    <a:gd name="T4" fmla="*/ 34 w 39"/>
                    <a:gd name="T5" fmla="*/ 51 h 66"/>
                    <a:gd name="T6" fmla="*/ 18 w 39"/>
                    <a:gd name="T7" fmla="*/ 10 h 66"/>
                    <a:gd name="T8" fmla="*/ 3 w 39"/>
                    <a:gd name="T9" fmla="*/ 16 h 66"/>
                  </a:gdLst>
                  <a:ahLst/>
                  <a:cxnLst>
                    <a:cxn ang="0">
                      <a:pos x="T0" y="T1"/>
                    </a:cxn>
                    <a:cxn ang="0">
                      <a:pos x="T2" y="T3"/>
                    </a:cxn>
                    <a:cxn ang="0">
                      <a:pos x="T4" y="T5"/>
                    </a:cxn>
                    <a:cxn ang="0">
                      <a:pos x="T6" y="T7"/>
                    </a:cxn>
                    <a:cxn ang="0">
                      <a:pos x="T8" y="T9"/>
                    </a:cxn>
                  </a:cxnLst>
                  <a:rect l="0" t="0" r="r" b="b"/>
                  <a:pathLst>
                    <a:path w="39" h="66">
                      <a:moveTo>
                        <a:pt x="3" y="16"/>
                      </a:moveTo>
                      <a:cubicBezTo>
                        <a:pt x="7" y="31"/>
                        <a:pt x="12" y="44"/>
                        <a:pt x="19" y="57"/>
                      </a:cubicBezTo>
                      <a:cubicBezTo>
                        <a:pt x="24" y="66"/>
                        <a:pt x="39" y="60"/>
                        <a:pt x="34" y="51"/>
                      </a:cubicBezTo>
                      <a:cubicBezTo>
                        <a:pt x="27" y="38"/>
                        <a:pt x="22" y="25"/>
                        <a:pt x="18" y="10"/>
                      </a:cubicBezTo>
                      <a:cubicBezTo>
                        <a:pt x="16" y="0"/>
                        <a:pt x="0" y="6"/>
                        <a:pt x="3" y="16"/>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59">
                  <a:extLst>
                    <a:ext uri="{FF2B5EF4-FFF2-40B4-BE49-F238E27FC236}">
                      <a16:creationId xmlns:a16="http://schemas.microsoft.com/office/drawing/2014/main" id="{276C23FA-715C-43C2-BEE1-30CEDDB1A518}"/>
                    </a:ext>
                  </a:extLst>
                </p:cNvPr>
                <p:cNvSpPr>
                  <a:spLocks/>
                </p:cNvSpPr>
                <p:nvPr/>
              </p:nvSpPr>
              <p:spPr bwMode="auto">
                <a:xfrm>
                  <a:off x="1179188" y="2350604"/>
                  <a:ext cx="21869" cy="102560"/>
                </a:xfrm>
                <a:custGeom>
                  <a:avLst/>
                  <a:gdLst>
                    <a:gd name="T0" fmla="*/ 1 w 22"/>
                    <a:gd name="T1" fmla="*/ 12 h 103"/>
                    <a:gd name="T2" fmla="*/ 5 w 22"/>
                    <a:gd name="T3" fmla="*/ 92 h 103"/>
                    <a:gd name="T4" fmla="*/ 21 w 22"/>
                    <a:gd name="T5" fmla="*/ 90 h 103"/>
                    <a:gd name="T6" fmla="*/ 18 w 22"/>
                    <a:gd name="T7" fmla="*/ 11 h 103"/>
                    <a:gd name="T8" fmla="*/ 1 w 22"/>
                    <a:gd name="T9" fmla="*/ 12 h 103"/>
                  </a:gdLst>
                  <a:ahLst/>
                  <a:cxnLst>
                    <a:cxn ang="0">
                      <a:pos x="T0" y="T1"/>
                    </a:cxn>
                    <a:cxn ang="0">
                      <a:pos x="T2" y="T3"/>
                    </a:cxn>
                    <a:cxn ang="0">
                      <a:pos x="T4" y="T5"/>
                    </a:cxn>
                    <a:cxn ang="0">
                      <a:pos x="T6" y="T7"/>
                    </a:cxn>
                    <a:cxn ang="0">
                      <a:pos x="T8" y="T9"/>
                    </a:cxn>
                  </a:cxnLst>
                  <a:rect l="0" t="0" r="r" b="b"/>
                  <a:pathLst>
                    <a:path w="22" h="103">
                      <a:moveTo>
                        <a:pt x="1" y="12"/>
                      </a:moveTo>
                      <a:cubicBezTo>
                        <a:pt x="3" y="39"/>
                        <a:pt x="3" y="65"/>
                        <a:pt x="5" y="92"/>
                      </a:cubicBezTo>
                      <a:cubicBezTo>
                        <a:pt x="6" y="103"/>
                        <a:pt x="22" y="101"/>
                        <a:pt x="21" y="90"/>
                      </a:cubicBezTo>
                      <a:cubicBezTo>
                        <a:pt x="19" y="64"/>
                        <a:pt x="20" y="37"/>
                        <a:pt x="18" y="11"/>
                      </a:cubicBezTo>
                      <a:cubicBezTo>
                        <a:pt x="17" y="0"/>
                        <a:pt x="0" y="2"/>
                        <a:pt x="1" y="12"/>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60">
                  <a:extLst>
                    <a:ext uri="{FF2B5EF4-FFF2-40B4-BE49-F238E27FC236}">
                      <a16:creationId xmlns:a16="http://schemas.microsoft.com/office/drawing/2014/main" id="{43C2C883-2843-4E15-9D88-138126405FCE}"/>
                    </a:ext>
                  </a:extLst>
                </p:cNvPr>
                <p:cNvSpPr>
                  <a:spLocks/>
                </p:cNvSpPr>
                <p:nvPr/>
              </p:nvSpPr>
              <p:spPr bwMode="auto">
                <a:xfrm>
                  <a:off x="1241025" y="2393588"/>
                  <a:ext cx="27148" cy="82953"/>
                </a:xfrm>
                <a:custGeom>
                  <a:avLst/>
                  <a:gdLst>
                    <a:gd name="T0" fmla="*/ 9 w 28"/>
                    <a:gd name="T1" fmla="*/ 10 h 84"/>
                    <a:gd name="T2" fmla="*/ 1 w 28"/>
                    <a:gd name="T3" fmla="*/ 71 h 84"/>
                    <a:gd name="T4" fmla="*/ 18 w 28"/>
                    <a:gd name="T5" fmla="*/ 74 h 84"/>
                    <a:gd name="T6" fmla="*/ 26 w 28"/>
                    <a:gd name="T7" fmla="*/ 13 h 84"/>
                    <a:gd name="T8" fmla="*/ 9 w 28"/>
                    <a:gd name="T9" fmla="*/ 10 h 84"/>
                  </a:gdLst>
                  <a:ahLst/>
                  <a:cxnLst>
                    <a:cxn ang="0">
                      <a:pos x="T0" y="T1"/>
                    </a:cxn>
                    <a:cxn ang="0">
                      <a:pos x="T2" y="T3"/>
                    </a:cxn>
                    <a:cxn ang="0">
                      <a:pos x="T4" y="T5"/>
                    </a:cxn>
                    <a:cxn ang="0">
                      <a:pos x="T6" y="T7"/>
                    </a:cxn>
                    <a:cxn ang="0">
                      <a:pos x="T8" y="T9"/>
                    </a:cxn>
                  </a:cxnLst>
                  <a:rect l="0" t="0" r="r" b="b"/>
                  <a:pathLst>
                    <a:path w="28" h="84">
                      <a:moveTo>
                        <a:pt x="9" y="10"/>
                      </a:moveTo>
                      <a:cubicBezTo>
                        <a:pt x="6" y="30"/>
                        <a:pt x="4" y="51"/>
                        <a:pt x="1" y="71"/>
                      </a:cubicBezTo>
                      <a:cubicBezTo>
                        <a:pt x="0" y="82"/>
                        <a:pt x="17" y="84"/>
                        <a:pt x="18" y="74"/>
                      </a:cubicBezTo>
                      <a:cubicBezTo>
                        <a:pt x="20" y="53"/>
                        <a:pt x="22" y="33"/>
                        <a:pt x="26" y="13"/>
                      </a:cubicBezTo>
                      <a:cubicBezTo>
                        <a:pt x="28" y="2"/>
                        <a:pt x="11" y="0"/>
                        <a:pt x="9" y="10"/>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61">
                  <a:extLst>
                    <a:ext uri="{FF2B5EF4-FFF2-40B4-BE49-F238E27FC236}">
                      <a16:creationId xmlns:a16="http://schemas.microsoft.com/office/drawing/2014/main" id="{0D4080EB-74E1-4D76-A231-F23BD45E4A99}"/>
                    </a:ext>
                  </a:extLst>
                </p:cNvPr>
                <p:cNvSpPr>
                  <a:spLocks/>
                </p:cNvSpPr>
                <p:nvPr/>
              </p:nvSpPr>
              <p:spPr bwMode="auto">
                <a:xfrm>
                  <a:off x="1298338" y="2441852"/>
                  <a:ext cx="47509" cy="71641"/>
                </a:xfrm>
                <a:custGeom>
                  <a:avLst/>
                  <a:gdLst>
                    <a:gd name="T0" fmla="*/ 29 w 48"/>
                    <a:gd name="T1" fmla="*/ 9 h 72"/>
                    <a:gd name="T2" fmla="*/ 6 w 48"/>
                    <a:gd name="T3" fmla="*/ 56 h 72"/>
                    <a:gd name="T4" fmla="*/ 21 w 48"/>
                    <a:gd name="T5" fmla="*/ 63 h 72"/>
                    <a:gd name="T6" fmla="*/ 44 w 48"/>
                    <a:gd name="T7" fmla="*/ 16 h 72"/>
                    <a:gd name="T8" fmla="*/ 29 w 48"/>
                    <a:gd name="T9" fmla="*/ 9 h 72"/>
                  </a:gdLst>
                  <a:ahLst/>
                  <a:cxnLst>
                    <a:cxn ang="0">
                      <a:pos x="T0" y="T1"/>
                    </a:cxn>
                    <a:cxn ang="0">
                      <a:pos x="T2" y="T3"/>
                    </a:cxn>
                    <a:cxn ang="0">
                      <a:pos x="T4" y="T5"/>
                    </a:cxn>
                    <a:cxn ang="0">
                      <a:pos x="T6" y="T7"/>
                    </a:cxn>
                    <a:cxn ang="0">
                      <a:pos x="T8" y="T9"/>
                    </a:cxn>
                  </a:cxnLst>
                  <a:rect l="0" t="0" r="r" b="b"/>
                  <a:pathLst>
                    <a:path w="48" h="72">
                      <a:moveTo>
                        <a:pt x="29" y="9"/>
                      </a:moveTo>
                      <a:cubicBezTo>
                        <a:pt x="23" y="26"/>
                        <a:pt x="14" y="41"/>
                        <a:pt x="6" y="56"/>
                      </a:cubicBezTo>
                      <a:cubicBezTo>
                        <a:pt x="0" y="65"/>
                        <a:pt x="16" y="72"/>
                        <a:pt x="21" y="63"/>
                      </a:cubicBezTo>
                      <a:cubicBezTo>
                        <a:pt x="29" y="48"/>
                        <a:pt x="38" y="33"/>
                        <a:pt x="44" y="16"/>
                      </a:cubicBezTo>
                      <a:cubicBezTo>
                        <a:pt x="48" y="6"/>
                        <a:pt x="33" y="0"/>
                        <a:pt x="29" y="9"/>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62">
                  <a:extLst>
                    <a:ext uri="{FF2B5EF4-FFF2-40B4-BE49-F238E27FC236}">
                      <a16:creationId xmlns:a16="http://schemas.microsoft.com/office/drawing/2014/main" id="{2A628175-F6EE-4211-9BC4-0E76281CF255}"/>
                    </a:ext>
                  </a:extLst>
                </p:cNvPr>
                <p:cNvSpPr>
                  <a:spLocks/>
                </p:cNvSpPr>
                <p:nvPr/>
              </p:nvSpPr>
              <p:spPr bwMode="auto">
                <a:xfrm>
                  <a:off x="1342077" y="2478804"/>
                  <a:ext cx="68625" cy="73149"/>
                </a:xfrm>
                <a:custGeom>
                  <a:avLst/>
                  <a:gdLst>
                    <a:gd name="T0" fmla="*/ 52 w 69"/>
                    <a:gd name="T1" fmla="*/ 7 h 74"/>
                    <a:gd name="T2" fmla="*/ 7 w 69"/>
                    <a:gd name="T3" fmla="*/ 55 h 74"/>
                    <a:gd name="T4" fmla="*/ 19 w 69"/>
                    <a:gd name="T5" fmla="*/ 65 h 74"/>
                    <a:gd name="T6" fmla="*/ 61 w 69"/>
                    <a:gd name="T7" fmla="*/ 20 h 74"/>
                    <a:gd name="T8" fmla="*/ 52 w 69"/>
                    <a:gd name="T9" fmla="*/ 7 h 74"/>
                  </a:gdLst>
                  <a:ahLst/>
                  <a:cxnLst>
                    <a:cxn ang="0">
                      <a:pos x="T0" y="T1"/>
                    </a:cxn>
                    <a:cxn ang="0">
                      <a:pos x="T2" y="T3"/>
                    </a:cxn>
                    <a:cxn ang="0">
                      <a:pos x="T4" y="T5"/>
                    </a:cxn>
                    <a:cxn ang="0">
                      <a:pos x="T6" y="T7"/>
                    </a:cxn>
                    <a:cxn ang="0">
                      <a:pos x="T8" y="T9"/>
                    </a:cxn>
                  </a:cxnLst>
                  <a:rect l="0" t="0" r="r" b="b"/>
                  <a:pathLst>
                    <a:path w="69" h="74">
                      <a:moveTo>
                        <a:pt x="52" y="7"/>
                      </a:moveTo>
                      <a:cubicBezTo>
                        <a:pt x="36" y="22"/>
                        <a:pt x="21" y="38"/>
                        <a:pt x="7" y="55"/>
                      </a:cubicBezTo>
                      <a:cubicBezTo>
                        <a:pt x="0" y="63"/>
                        <a:pt x="13" y="74"/>
                        <a:pt x="19" y="65"/>
                      </a:cubicBezTo>
                      <a:cubicBezTo>
                        <a:pt x="32" y="49"/>
                        <a:pt x="46" y="34"/>
                        <a:pt x="61" y="20"/>
                      </a:cubicBezTo>
                      <a:cubicBezTo>
                        <a:pt x="69" y="13"/>
                        <a:pt x="59" y="0"/>
                        <a:pt x="52" y="7"/>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1" name="Group 190">
                <a:extLst>
                  <a:ext uri="{FF2B5EF4-FFF2-40B4-BE49-F238E27FC236}">
                    <a16:creationId xmlns:a16="http://schemas.microsoft.com/office/drawing/2014/main" id="{541E7933-8FBA-4D4C-A344-5CCC2777F999}"/>
                  </a:ext>
                </a:extLst>
              </p:cNvPr>
              <p:cNvGrpSpPr/>
              <p:nvPr/>
            </p:nvGrpSpPr>
            <p:grpSpPr>
              <a:xfrm>
                <a:off x="4052826" y="1512751"/>
                <a:ext cx="456995" cy="751101"/>
                <a:chOff x="4550087" y="1978824"/>
                <a:chExt cx="456995" cy="751101"/>
              </a:xfrm>
            </p:grpSpPr>
            <p:sp>
              <p:nvSpPr>
                <p:cNvPr id="192" name="Freeform 63">
                  <a:extLst>
                    <a:ext uri="{FF2B5EF4-FFF2-40B4-BE49-F238E27FC236}">
                      <a16:creationId xmlns:a16="http://schemas.microsoft.com/office/drawing/2014/main" id="{F8A64625-BE2F-4F58-A5FE-A95EF4234179}"/>
                    </a:ext>
                  </a:extLst>
                </p:cNvPr>
                <p:cNvSpPr>
                  <a:spLocks/>
                </p:cNvSpPr>
                <p:nvPr/>
              </p:nvSpPr>
              <p:spPr bwMode="auto">
                <a:xfrm>
                  <a:off x="4550087" y="2143222"/>
                  <a:ext cx="416272" cy="484143"/>
                </a:xfrm>
                <a:custGeom>
                  <a:avLst/>
                  <a:gdLst>
                    <a:gd name="T0" fmla="*/ 238 w 419"/>
                    <a:gd name="T1" fmla="*/ 0 h 488"/>
                    <a:gd name="T2" fmla="*/ 0 w 419"/>
                    <a:gd name="T3" fmla="*/ 199 h 488"/>
                    <a:gd name="T4" fmla="*/ 82 w 419"/>
                    <a:gd name="T5" fmla="*/ 375 h 488"/>
                    <a:gd name="T6" fmla="*/ 117 w 419"/>
                    <a:gd name="T7" fmla="*/ 484 h 488"/>
                    <a:gd name="T8" fmla="*/ 299 w 419"/>
                    <a:gd name="T9" fmla="*/ 488 h 488"/>
                    <a:gd name="T10" fmla="*/ 358 w 419"/>
                    <a:gd name="T11" fmla="*/ 372 h 488"/>
                    <a:gd name="T12" fmla="*/ 418 w 419"/>
                    <a:gd name="T13" fmla="*/ 210 h 488"/>
                    <a:gd name="T14" fmla="*/ 238 w 419"/>
                    <a:gd name="T15" fmla="*/ 0 h 4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488">
                      <a:moveTo>
                        <a:pt x="238" y="0"/>
                      </a:moveTo>
                      <a:cubicBezTo>
                        <a:pt x="238" y="0"/>
                        <a:pt x="5" y="3"/>
                        <a:pt x="0" y="199"/>
                      </a:cubicBezTo>
                      <a:cubicBezTo>
                        <a:pt x="0" y="199"/>
                        <a:pt x="1" y="307"/>
                        <a:pt x="82" y="375"/>
                      </a:cubicBezTo>
                      <a:cubicBezTo>
                        <a:pt x="82" y="375"/>
                        <a:pt x="115" y="413"/>
                        <a:pt x="117" y="484"/>
                      </a:cubicBezTo>
                      <a:cubicBezTo>
                        <a:pt x="299" y="488"/>
                        <a:pt x="299" y="488"/>
                        <a:pt x="299" y="488"/>
                      </a:cubicBezTo>
                      <a:cubicBezTo>
                        <a:pt x="299" y="488"/>
                        <a:pt x="322" y="400"/>
                        <a:pt x="358" y="372"/>
                      </a:cubicBezTo>
                      <a:cubicBezTo>
                        <a:pt x="394" y="344"/>
                        <a:pt x="419" y="271"/>
                        <a:pt x="418" y="210"/>
                      </a:cubicBezTo>
                      <a:cubicBezTo>
                        <a:pt x="417" y="148"/>
                        <a:pt x="401" y="15"/>
                        <a:pt x="238" y="0"/>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64">
                  <a:extLst>
                    <a:ext uri="{FF2B5EF4-FFF2-40B4-BE49-F238E27FC236}">
                      <a16:creationId xmlns:a16="http://schemas.microsoft.com/office/drawing/2014/main" id="{413C8749-3BE4-4C6D-8C84-23F99DE45E9D}"/>
                    </a:ext>
                  </a:extLst>
                </p:cNvPr>
                <p:cNvSpPr>
                  <a:spLocks/>
                </p:cNvSpPr>
                <p:nvPr/>
              </p:nvSpPr>
              <p:spPr bwMode="auto">
                <a:xfrm>
                  <a:off x="4657171" y="2601725"/>
                  <a:ext cx="195316" cy="128200"/>
                </a:xfrm>
                <a:custGeom>
                  <a:avLst/>
                  <a:gdLst>
                    <a:gd name="T0" fmla="*/ 179 w 197"/>
                    <a:gd name="T1" fmla="*/ 11 h 129"/>
                    <a:gd name="T2" fmla="*/ 25 w 197"/>
                    <a:gd name="T3" fmla="*/ 0 h 129"/>
                    <a:gd name="T4" fmla="*/ 6 w 197"/>
                    <a:gd name="T5" fmla="*/ 17 h 129"/>
                    <a:gd name="T6" fmla="*/ 17 w 197"/>
                    <a:gd name="T7" fmla="*/ 35 h 129"/>
                    <a:gd name="T8" fmla="*/ 3 w 197"/>
                    <a:gd name="T9" fmla="*/ 52 h 129"/>
                    <a:gd name="T10" fmla="*/ 14 w 197"/>
                    <a:gd name="T11" fmla="*/ 70 h 129"/>
                    <a:gd name="T12" fmla="*/ 1 w 197"/>
                    <a:gd name="T13" fmla="*/ 86 h 129"/>
                    <a:gd name="T14" fmla="*/ 18 w 197"/>
                    <a:gd name="T15" fmla="*/ 105 h 129"/>
                    <a:gd name="T16" fmla="*/ 50 w 197"/>
                    <a:gd name="T17" fmla="*/ 107 h 129"/>
                    <a:gd name="T18" fmla="*/ 62 w 197"/>
                    <a:gd name="T19" fmla="*/ 126 h 129"/>
                    <a:gd name="T20" fmla="*/ 121 w 197"/>
                    <a:gd name="T21" fmla="*/ 129 h 129"/>
                    <a:gd name="T22" fmla="*/ 132 w 197"/>
                    <a:gd name="T23" fmla="*/ 112 h 129"/>
                    <a:gd name="T24" fmla="*/ 172 w 197"/>
                    <a:gd name="T25" fmla="*/ 115 h 129"/>
                    <a:gd name="T26" fmla="*/ 191 w 197"/>
                    <a:gd name="T27" fmla="*/ 98 h 129"/>
                    <a:gd name="T28" fmla="*/ 180 w 197"/>
                    <a:gd name="T29" fmla="*/ 80 h 129"/>
                    <a:gd name="T30" fmla="*/ 193 w 197"/>
                    <a:gd name="T31" fmla="*/ 64 h 129"/>
                    <a:gd name="T32" fmla="*/ 182 w 197"/>
                    <a:gd name="T33" fmla="*/ 46 h 129"/>
                    <a:gd name="T34" fmla="*/ 196 w 197"/>
                    <a:gd name="T35" fmla="*/ 30 h 129"/>
                    <a:gd name="T36" fmla="*/ 179 w 197"/>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1"/>
                      </a:moveTo>
                      <a:cubicBezTo>
                        <a:pt x="25" y="0"/>
                        <a:pt x="25" y="0"/>
                        <a:pt x="25" y="0"/>
                      </a:cubicBezTo>
                      <a:cubicBezTo>
                        <a:pt x="15" y="0"/>
                        <a:pt x="6" y="7"/>
                        <a:pt x="6" y="17"/>
                      </a:cubicBezTo>
                      <a:cubicBezTo>
                        <a:pt x="5" y="25"/>
                        <a:pt x="10" y="32"/>
                        <a:pt x="17" y="35"/>
                      </a:cubicBezTo>
                      <a:cubicBezTo>
                        <a:pt x="9" y="37"/>
                        <a:pt x="3" y="43"/>
                        <a:pt x="3" y="52"/>
                      </a:cubicBezTo>
                      <a:cubicBezTo>
                        <a:pt x="2" y="60"/>
                        <a:pt x="7" y="67"/>
                        <a:pt x="14" y="70"/>
                      </a:cubicBezTo>
                      <a:cubicBezTo>
                        <a:pt x="7" y="71"/>
                        <a:pt x="1" y="78"/>
                        <a:pt x="1" y="86"/>
                      </a:cubicBezTo>
                      <a:cubicBezTo>
                        <a:pt x="0" y="96"/>
                        <a:pt x="8" y="104"/>
                        <a:pt x="18" y="105"/>
                      </a:cubicBezTo>
                      <a:cubicBezTo>
                        <a:pt x="50" y="107"/>
                        <a:pt x="50" y="107"/>
                        <a:pt x="50" y="107"/>
                      </a:cubicBezTo>
                      <a:cubicBezTo>
                        <a:pt x="62" y="126"/>
                        <a:pt x="62" y="126"/>
                        <a:pt x="62" y="126"/>
                      </a:cubicBezTo>
                      <a:cubicBezTo>
                        <a:pt x="121" y="129"/>
                        <a:pt x="121" y="129"/>
                        <a:pt x="121" y="129"/>
                      </a:cubicBezTo>
                      <a:cubicBezTo>
                        <a:pt x="132" y="112"/>
                        <a:pt x="132" y="112"/>
                        <a:pt x="132" y="112"/>
                      </a:cubicBezTo>
                      <a:cubicBezTo>
                        <a:pt x="172" y="115"/>
                        <a:pt x="172" y="115"/>
                        <a:pt x="172" y="115"/>
                      </a:cubicBezTo>
                      <a:cubicBezTo>
                        <a:pt x="182" y="116"/>
                        <a:pt x="191" y="108"/>
                        <a:pt x="191" y="98"/>
                      </a:cubicBezTo>
                      <a:cubicBezTo>
                        <a:pt x="192" y="90"/>
                        <a:pt x="187" y="83"/>
                        <a:pt x="180" y="80"/>
                      </a:cubicBezTo>
                      <a:cubicBezTo>
                        <a:pt x="187" y="78"/>
                        <a:pt x="192" y="72"/>
                        <a:pt x="193" y="64"/>
                      </a:cubicBezTo>
                      <a:cubicBezTo>
                        <a:pt x="194" y="56"/>
                        <a:pt x="189" y="49"/>
                        <a:pt x="182" y="46"/>
                      </a:cubicBezTo>
                      <a:cubicBezTo>
                        <a:pt x="189" y="45"/>
                        <a:pt x="196" y="38"/>
                        <a:pt x="196" y="30"/>
                      </a:cubicBezTo>
                      <a:cubicBezTo>
                        <a:pt x="197" y="20"/>
                        <a:pt x="189" y="11"/>
                        <a:pt x="179" y="11"/>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65">
                  <a:extLst>
                    <a:ext uri="{FF2B5EF4-FFF2-40B4-BE49-F238E27FC236}">
                      <a16:creationId xmlns:a16="http://schemas.microsoft.com/office/drawing/2014/main" id="{FB54D10B-BD72-4848-A41C-85950AD2E39E}"/>
                    </a:ext>
                  </a:extLst>
                </p:cNvPr>
                <p:cNvSpPr>
                  <a:spLocks/>
                </p:cNvSpPr>
                <p:nvPr/>
              </p:nvSpPr>
              <p:spPr bwMode="auto">
                <a:xfrm>
                  <a:off x="4688090" y="2315914"/>
                  <a:ext cx="156856" cy="326532"/>
                </a:xfrm>
                <a:custGeom>
                  <a:avLst/>
                  <a:gdLst>
                    <a:gd name="T0" fmla="*/ 129 w 158"/>
                    <a:gd name="T1" fmla="*/ 8 h 329"/>
                    <a:gd name="T2" fmla="*/ 119 w 158"/>
                    <a:gd name="T3" fmla="*/ 7 h 329"/>
                    <a:gd name="T4" fmla="*/ 99 w 158"/>
                    <a:gd name="T5" fmla="*/ 28 h 329"/>
                    <a:gd name="T6" fmla="*/ 70 w 158"/>
                    <a:gd name="T7" fmla="*/ 5 h 329"/>
                    <a:gd name="T8" fmla="*/ 54 w 158"/>
                    <a:gd name="T9" fmla="*/ 23 h 329"/>
                    <a:gd name="T10" fmla="*/ 53 w 158"/>
                    <a:gd name="T11" fmla="*/ 22 h 329"/>
                    <a:gd name="T12" fmla="*/ 25 w 158"/>
                    <a:gd name="T13" fmla="*/ 13 h 329"/>
                    <a:gd name="T14" fmla="*/ 8 w 158"/>
                    <a:gd name="T15" fmla="*/ 40 h 329"/>
                    <a:gd name="T16" fmla="*/ 12 w 158"/>
                    <a:gd name="T17" fmla="*/ 149 h 329"/>
                    <a:gd name="T18" fmla="*/ 36 w 158"/>
                    <a:gd name="T19" fmla="*/ 320 h 329"/>
                    <a:gd name="T20" fmla="*/ 50 w 158"/>
                    <a:gd name="T21" fmla="*/ 319 h 329"/>
                    <a:gd name="T22" fmla="*/ 19 w 158"/>
                    <a:gd name="T23" fmla="*/ 76 h 329"/>
                    <a:gd name="T24" fmla="*/ 42 w 158"/>
                    <a:gd name="T25" fmla="*/ 30 h 329"/>
                    <a:gd name="T26" fmla="*/ 49 w 158"/>
                    <a:gd name="T27" fmla="*/ 41 h 329"/>
                    <a:gd name="T28" fmla="*/ 48 w 158"/>
                    <a:gd name="T29" fmla="*/ 50 h 329"/>
                    <a:gd name="T30" fmla="*/ 56 w 158"/>
                    <a:gd name="T31" fmla="*/ 104 h 329"/>
                    <a:gd name="T32" fmla="*/ 68 w 158"/>
                    <a:gd name="T33" fmla="*/ 101 h 329"/>
                    <a:gd name="T34" fmla="*/ 63 w 158"/>
                    <a:gd name="T35" fmla="*/ 40 h 329"/>
                    <a:gd name="T36" fmla="*/ 72 w 158"/>
                    <a:gd name="T37" fmla="*/ 20 h 329"/>
                    <a:gd name="T38" fmla="*/ 89 w 158"/>
                    <a:gd name="T39" fmla="*/ 51 h 329"/>
                    <a:gd name="T40" fmla="*/ 89 w 158"/>
                    <a:gd name="T41" fmla="*/ 54 h 329"/>
                    <a:gd name="T42" fmla="*/ 87 w 158"/>
                    <a:gd name="T43" fmla="*/ 97 h 329"/>
                    <a:gd name="T44" fmla="*/ 100 w 158"/>
                    <a:gd name="T45" fmla="*/ 98 h 329"/>
                    <a:gd name="T46" fmla="*/ 103 w 158"/>
                    <a:gd name="T47" fmla="*/ 56 h 329"/>
                    <a:gd name="T48" fmla="*/ 122 w 158"/>
                    <a:gd name="T49" fmla="*/ 22 h 329"/>
                    <a:gd name="T50" fmla="*/ 111 w 158"/>
                    <a:gd name="T51" fmla="*/ 151 h 329"/>
                    <a:gd name="T52" fmla="*/ 89 w 158"/>
                    <a:gd name="T53" fmla="*/ 300 h 329"/>
                    <a:gd name="T54" fmla="*/ 102 w 158"/>
                    <a:gd name="T55" fmla="*/ 299 h 329"/>
                    <a:gd name="T56" fmla="*/ 127 w 158"/>
                    <a:gd name="T57" fmla="*/ 143 h 329"/>
                    <a:gd name="T58" fmla="*/ 129 w 158"/>
                    <a:gd name="T59"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329">
                      <a:moveTo>
                        <a:pt x="129" y="8"/>
                      </a:moveTo>
                      <a:cubicBezTo>
                        <a:pt x="127" y="5"/>
                        <a:pt x="123" y="5"/>
                        <a:pt x="119" y="7"/>
                      </a:cubicBezTo>
                      <a:cubicBezTo>
                        <a:pt x="111" y="12"/>
                        <a:pt x="104" y="19"/>
                        <a:pt x="99" y="28"/>
                      </a:cubicBezTo>
                      <a:cubicBezTo>
                        <a:pt x="95" y="15"/>
                        <a:pt x="86" y="0"/>
                        <a:pt x="70" y="5"/>
                      </a:cubicBezTo>
                      <a:cubicBezTo>
                        <a:pt x="62" y="8"/>
                        <a:pt x="57" y="15"/>
                        <a:pt x="54" y="23"/>
                      </a:cubicBezTo>
                      <a:cubicBezTo>
                        <a:pt x="54" y="22"/>
                        <a:pt x="53" y="22"/>
                        <a:pt x="53" y="22"/>
                      </a:cubicBezTo>
                      <a:cubicBezTo>
                        <a:pt x="46" y="13"/>
                        <a:pt x="35" y="10"/>
                        <a:pt x="25" y="13"/>
                      </a:cubicBezTo>
                      <a:cubicBezTo>
                        <a:pt x="14" y="18"/>
                        <a:pt x="10" y="31"/>
                        <a:pt x="8" y="40"/>
                      </a:cubicBezTo>
                      <a:cubicBezTo>
                        <a:pt x="0" y="75"/>
                        <a:pt x="8" y="115"/>
                        <a:pt x="12" y="149"/>
                      </a:cubicBezTo>
                      <a:cubicBezTo>
                        <a:pt x="20" y="206"/>
                        <a:pt x="33" y="262"/>
                        <a:pt x="36" y="320"/>
                      </a:cubicBezTo>
                      <a:cubicBezTo>
                        <a:pt x="37" y="329"/>
                        <a:pt x="50" y="327"/>
                        <a:pt x="50" y="319"/>
                      </a:cubicBezTo>
                      <a:cubicBezTo>
                        <a:pt x="45" y="237"/>
                        <a:pt x="22" y="158"/>
                        <a:pt x="19" y="76"/>
                      </a:cubicBezTo>
                      <a:cubicBezTo>
                        <a:pt x="19" y="67"/>
                        <a:pt x="22" y="7"/>
                        <a:pt x="42" y="30"/>
                      </a:cubicBezTo>
                      <a:cubicBezTo>
                        <a:pt x="45" y="33"/>
                        <a:pt x="47" y="37"/>
                        <a:pt x="49" y="41"/>
                      </a:cubicBezTo>
                      <a:cubicBezTo>
                        <a:pt x="49" y="44"/>
                        <a:pt x="48" y="48"/>
                        <a:pt x="48" y="50"/>
                      </a:cubicBezTo>
                      <a:cubicBezTo>
                        <a:pt x="47" y="66"/>
                        <a:pt x="46" y="91"/>
                        <a:pt x="56" y="104"/>
                      </a:cubicBezTo>
                      <a:cubicBezTo>
                        <a:pt x="59" y="108"/>
                        <a:pt x="67" y="107"/>
                        <a:pt x="68" y="101"/>
                      </a:cubicBezTo>
                      <a:cubicBezTo>
                        <a:pt x="70" y="82"/>
                        <a:pt x="69" y="59"/>
                        <a:pt x="63" y="40"/>
                      </a:cubicBezTo>
                      <a:cubicBezTo>
                        <a:pt x="64" y="32"/>
                        <a:pt x="67" y="24"/>
                        <a:pt x="72" y="20"/>
                      </a:cubicBezTo>
                      <a:cubicBezTo>
                        <a:pt x="85" y="9"/>
                        <a:pt x="89" y="46"/>
                        <a:pt x="89" y="51"/>
                      </a:cubicBezTo>
                      <a:cubicBezTo>
                        <a:pt x="89" y="52"/>
                        <a:pt x="89" y="53"/>
                        <a:pt x="89" y="54"/>
                      </a:cubicBezTo>
                      <a:cubicBezTo>
                        <a:pt x="86" y="69"/>
                        <a:pt x="85" y="84"/>
                        <a:pt x="87" y="97"/>
                      </a:cubicBezTo>
                      <a:cubicBezTo>
                        <a:pt x="88" y="105"/>
                        <a:pt x="99" y="106"/>
                        <a:pt x="100" y="98"/>
                      </a:cubicBezTo>
                      <a:cubicBezTo>
                        <a:pt x="102" y="84"/>
                        <a:pt x="103" y="70"/>
                        <a:pt x="103" y="56"/>
                      </a:cubicBezTo>
                      <a:cubicBezTo>
                        <a:pt x="106" y="42"/>
                        <a:pt x="112" y="30"/>
                        <a:pt x="122" y="22"/>
                      </a:cubicBezTo>
                      <a:cubicBezTo>
                        <a:pt x="144" y="60"/>
                        <a:pt x="122" y="113"/>
                        <a:pt x="111" y="151"/>
                      </a:cubicBezTo>
                      <a:cubicBezTo>
                        <a:pt x="97" y="198"/>
                        <a:pt x="85" y="251"/>
                        <a:pt x="89" y="300"/>
                      </a:cubicBezTo>
                      <a:cubicBezTo>
                        <a:pt x="90" y="309"/>
                        <a:pt x="103" y="308"/>
                        <a:pt x="102" y="299"/>
                      </a:cubicBezTo>
                      <a:cubicBezTo>
                        <a:pt x="98" y="247"/>
                        <a:pt x="113" y="192"/>
                        <a:pt x="127" y="143"/>
                      </a:cubicBezTo>
                      <a:cubicBezTo>
                        <a:pt x="139" y="101"/>
                        <a:pt x="158" y="47"/>
                        <a:pt x="129" y="8"/>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66">
                  <a:extLst>
                    <a:ext uri="{FF2B5EF4-FFF2-40B4-BE49-F238E27FC236}">
                      <a16:creationId xmlns:a16="http://schemas.microsoft.com/office/drawing/2014/main" id="{77343F35-D7F8-464A-A2EA-48513052E92B}"/>
                    </a:ext>
                  </a:extLst>
                </p:cNvPr>
                <p:cNvSpPr>
                  <a:spLocks/>
                </p:cNvSpPr>
                <p:nvPr/>
              </p:nvSpPr>
              <p:spPr bwMode="auto">
                <a:xfrm>
                  <a:off x="4578743" y="2306111"/>
                  <a:ext cx="74658" cy="173447"/>
                </a:xfrm>
                <a:custGeom>
                  <a:avLst/>
                  <a:gdLst>
                    <a:gd name="T0" fmla="*/ 5 w 75"/>
                    <a:gd name="T1" fmla="*/ 15 h 175"/>
                    <a:gd name="T2" fmla="*/ 49 w 75"/>
                    <a:gd name="T3" fmla="*/ 162 h 175"/>
                    <a:gd name="T4" fmla="*/ 67 w 75"/>
                    <a:gd name="T5" fmla="*/ 149 h 175"/>
                    <a:gd name="T6" fmla="*/ 27 w 75"/>
                    <a:gd name="T7" fmla="*/ 19 h 175"/>
                    <a:gd name="T8" fmla="*/ 5 w 75"/>
                    <a:gd name="T9" fmla="*/ 15 h 175"/>
                  </a:gdLst>
                  <a:ahLst/>
                  <a:cxnLst>
                    <a:cxn ang="0">
                      <a:pos x="T0" y="T1"/>
                    </a:cxn>
                    <a:cxn ang="0">
                      <a:pos x="T2" y="T3"/>
                    </a:cxn>
                    <a:cxn ang="0">
                      <a:pos x="T4" y="T5"/>
                    </a:cxn>
                    <a:cxn ang="0">
                      <a:pos x="T6" y="T7"/>
                    </a:cxn>
                    <a:cxn ang="0">
                      <a:pos x="T8" y="T9"/>
                    </a:cxn>
                  </a:cxnLst>
                  <a:rect l="0" t="0" r="r" b="b"/>
                  <a:pathLst>
                    <a:path w="75" h="175">
                      <a:moveTo>
                        <a:pt x="5" y="15"/>
                      </a:moveTo>
                      <a:cubicBezTo>
                        <a:pt x="0" y="68"/>
                        <a:pt x="21" y="118"/>
                        <a:pt x="49" y="162"/>
                      </a:cubicBezTo>
                      <a:cubicBezTo>
                        <a:pt x="57" y="175"/>
                        <a:pt x="75" y="162"/>
                        <a:pt x="67" y="149"/>
                      </a:cubicBezTo>
                      <a:cubicBezTo>
                        <a:pt x="43" y="110"/>
                        <a:pt x="23" y="65"/>
                        <a:pt x="27" y="19"/>
                      </a:cubicBezTo>
                      <a:cubicBezTo>
                        <a:pt x="28" y="4"/>
                        <a:pt x="6" y="0"/>
                        <a:pt x="5"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67">
                  <a:extLst>
                    <a:ext uri="{FF2B5EF4-FFF2-40B4-BE49-F238E27FC236}">
                      <a16:creationId xmlns:a16="http://schemas.microsoft.com/office/drawing/2014/main" id="{AF8A90FA-52CD-4DAA-8411-138BC1892962}"/>
                    </a:ext>
                  </a:extLst>
                </p:cNvPr>
                <p:cNvSpPr>
                  <a:spLocks/>
                </p:cNvSpPr>
                <p:nvPr/>
              </p:nvSpPr>
              <p:spPr bwMode="auto">
                <a:xfrm>
                  <a:off x="4581006" y="2275192"/>
                  <a:ext cx="31673" cy="25640"/>
                </a:xfrm>
                <a:custGeom>
                  <a:avLst/>
                  <a:gdLst>
                    <a:gd name="T0" fmla="*/ 17 w 32"/>
                    <a:gd name="T1" fmla="*/ 25 h 26"/>
                    <a:gd name="T2" fmla="*/ 15 w 32"/>
                    <a:gd name="T3" fmla="*/ 2 h 26"/>
                    <a:gd name="T4" fmla="*/ 17 w 32"/>
                    <a:gd name="T5" fmla="*/ 25 h 26"/>
                  </a:gdLst>
                  <a:ahLst/>
                  <a:cxnLst>
                    <a:cxn ang="0">
                      <a:pos x="T0" y="T1"/>
                    </a:cxn>
                    <a:cxn ang="0">
                      <a:pos x="T2" y="T3"/>
                    </a:cxn>
                    <a:cxn ang="0">
                      <a:pos x="T4" y="T5"/>
                    </a:cxn>
                  </a:cxnLst>
                  <a:rect l="0" t="0" r="r" b="b"/>
                  <a:pathLst>
                    <a:path w="32" h="26">
                      <a:moveTo>
                        <a:pt x="17" y="25"/>
                      </a:moveTo>
                      <a:cubicBezTo>
                        <a:pt x="32" y="23"/>
                        <a:pt x="30" y="0"/>
                        <a:pt x="15" y="2"/>
                      </a:cubicBezTo>
                      <a:cubicBezTo>
                        <a:pt x="0" y="3"/>
                        <a:pt x="3" y="26"/>
                        <a:pt x="17" y="2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68">
                  <a:extLst>
                    <a:ext uri="{FF2B5EF4-FFF2-40B4-BE49-F238E27FC236}">
                      <a16:creationId xmlns:a16="http://schemas.microsoft.com/office/drawing/2014/main" id="{83C38DE6-92A8-4FA2-B34D-46D55E4EA2C3}"/>
                    </a:ext>
                  </a:extLst>
                </p:cNvPr>
                <p:cNvSpPr>
                  <a:spLocks/>
                </p:cNvSpPr>
                <p:nvPr/>
              </p:nvSpPr>
              <p:spPr bwMode="auto">
                <a:xfrm>
                  <a:off x="4551595" y="2066302"/>
                  <a:ext cx="68625" cy="78428"/>
                </a:xfrm>
                <a:custGeom>
                  <a:avLst/>
                  <a:gdLst>
                    <a:gd name="T0" fmla="*/ 6 w 69"/>
                    <a:gd name="T1" fmla="*/ 19 h 79"/>
                    <a:gd name="T2" fmla="*/ 51 w 69"/>
                    <a:gd name="T3" fmla="*/ 72 h 79"/>
                    <a:gd name="T4" fmla="*/ 61 w 69"/>
                    <a:gd name="T5" fmla="*/ 59 h 79"/>
                    <a:gd name="T6" fmla="*/ 20 w 69"/>
                    <a:gd name="T7" fmla="*/ 9 h 79"/>
                    <a:gd name="T8" fmla="*/ 6 w 69"/>
                    <a:gd name="T9" fmla="*/ 19 h 79"/>
                  </a:gdLst>
                  <a:ahLst/>
                  <a:cxnLst>
                    <a:cxn ang="0">
                      <a:pos x="T0" y="T1"/>
                    </a:cxn>
                    <a:cxn ang="0">
                      <a:pos x="T2" y="T3"/>
                    </a:cxn>
                    <a:cxn ang="0">
                      <a:pos x="T4" y="T5"/>
                    </a:cxn>
                    <a:cxn ang="0">
                      <a:pos x="T6" y="T7"/>
                    </a:cxn>
                    <a:cxn ang="0">
                      <a:pos x="T8" y="T9"/>
                    </a:cxn>
                  </a:cxnLst>
                  <a:rect l="0" t="0" r="r" b="b"/>
                  <a:pathLst>
                    <a:path w="69" h="79">
                      <a:moveTo>
                        <a:pt x="6" y="19"/>
                      </a:moveTo>
                      <a:cubicBezTo>
                        <a:pt x="19" y="38"/>
                        <a:pt x="34" y="56"/>
                        <a:pt x="51" y="72"/>
                      </a:cubicBezTo>
                      <a:cubicBezTo>
                        <a:pt x="59" y="79"/>
                        <a:pt x="69" y="66"/>
                        <a:pt x="61" y="59"/>
                      </a:cubicBezTo>
                      <a:cubicBezTo>
                        <a:pt x="45" y="44"/>
                        <a:pt x="31" y="27"/>
                        <a:pt x="20" y="9"/>
                      </a:cubicBezTo>
                      <a:cubicBezTo>
                        <a:pt x="14" y="0"/>
                        <a:pt x="0" y="10"/>
                        <a:pt x="6" y="19"/>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69">
                  <a:extLst>
                    <a:ext uri="{FF2B5EF4-FFF2-40B4-BE49-F238E27FC236}">
                      <a16:creationId xmlns:a16="http://schemas.microsoft.com/office/drawing/2014/main" id="{25CE9A45-F334-4E50-A783-1B4DE28194F9}"/>
                    </a:ext>
                  </a:extLst>
                </p:cNvPr>
                <p:cNvSpPr>
                  <a:spLocks/>
                </p:cNvSpPr>
                <p:nvPr/>
              </p:nvSpPr>
              <p:spPr bwMode="auto">
                <a:xfrm>
                  <a:off x="4622482" y="2035383"/>
                  <a:ext cx="53542" cy="68625"/>
                </a:xfrm>
                <a:custGeom>
                  <a:avLst/>
                  <a:gdLst>
                    <a:gd name="T0" fmla="*/ 6 w 54"/>
                    <a:gd name="T1" fmla="*/ 19 h 69"/>
                    <a:gd name="T2" fmla="*/ 34 w 54"/>
                    <a:gd name="T3" fmla="*/ 60 h 69"/>
                    <a:gd name="T4" fmla="*/ 48 w 54"/>
                    <a:gd name="T5" fmla="*/ 50 h 69"/>
                    <a:gd name="T6" fmla="*/ 20 w 54"/>
                    <a:gd name="T7" fmla="*/ 9 h 69"/>
                    <a:gd name="T8" fmla="*/ 6 w 54"/>
                    <a:gd name="T9" fmla="*/ 19 h 69"/>
                  </a:gdLst>
                  <a:ahLst/>
                  <a:cxnLst>
                    <a:cxn ang="0">
                      <a:pos x="T0" y="T1"/>
                    </a:cxn>
                    <a:cxn ang="0">
                      <a:pos x="T2" y="T3"/>
                    </a:cxn>
                    <a:cxn ang="0">
                      <a:pos x="T4" y="T5"/>
                    </a:cxn>
                    <a:cxn ang="0">
                      <a:pos x="T6" y="T7"/>
                    </a:cxn>
                    <a:cxn ang="0">
                      <a:pos x="T8" y="T9"/>
                    </a:cxn>
                  </a:cxnLst>
                  <a:rect l="0" t="0" r="r" b="b"/>
                  <a:pathLst>
                    <a:path w="54" h="69">
                      <a:moveTo>
                        <a:pt x="6" y="19"/>
                      </a:moveTo>
                      <a:cubicBezTo>
                        <a:pt x="16" y="32"/>
                        <a:pt x="25" y="46"/>
                        <a:pt x="34" y="60"/>
                      </a:cubicBezTo>
                      <a:cubicBezTo>
                        <a:pt x="40" y="69"/>
                        <a:pt x="54" y="59"/>
                        <a:pt x="48" y="50"/>
                      </a:cubicBezTo>
                      <a:cubicBezTo>
                        <a:pt x="38" y="36"/>
                        <a:pt x="29" y="22"/>
                        <a:pt x="20" y="9"/>
                      </a:cubicBezTo>
                      <a:cubicBezTo>
                        <a:pt x="13" y="0"/>
                        <a:pt x="0" y="10"/>
                        <a:pt x="6" y="19"/>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70">
                  <a:extLst>
                    <a:ext uri="{FF2B5EF4-FFF2-40B4-BE49-F238E27FC236}">
                      <a16:creationId xmlns:a16="http://schemas.microsoft.com/office/drawing/2014/main" id="{0C846A17-12FC-444B-956C-AD6E111D5F1C}"/>
                    </a:ext>
                  </a:extLst>
                </p:cNvPr>
                <p:cNvSpPr>
                  <a:spLocks/>
                </p:cNvSpPr>
                <p:nvPr/>
              </p:nvSpPr>
              <p:spPr bwMode="auto">
                <a:xfrm>
                  <a:off x="4694877" y="2000694"/>
                  <a:ext cx="38460" cy="65608"/>
                </a:xfrm>
                <a:custGeom>
                  <a:avLst/>
                  <a:gdLst>
                    <a:gd name="T0" fmla="*/ 3 w 39"/>
                    <a:gd name="T1" fmla="*/ 17 h 66"/>
                    <a:gd name="T2" fmla="*/ 19 w 39"/>
                    <a:gd name="T3" fmla="*/ 57 h 66"/>
                    <a:gd name="T4" fmla="*/ 34 w 39"/>
                    <a:gd name="T5" fmla="*/ 51 h 66"/>
                    <a:gd name="T6" fmla="*/ 18 w 39"/>
                    <a:gd name="T7" fmla="*/ 11 h 66"/>
                    <a:gd name="T8" fmla="*/ 3 w 39"/>
                    <a:gd name="T9" fmla="*/ 17 h 66"/>
                  </a:gdLst>
                  <a:ahLst/>
                  <a:cxnLst>
                    <a:cxn ang="0">
                      <a:pos x="T0" y="T1"/>
                    </a:cxn>
                    <a:cxn ang="0">
                      <a:pos x="T2" y="T3"/>
                    </a:cxn>
                    <a:cxn ang="0">
                      <a:pos x="T4" y="T5"/>
                    </a:cxn>
                    <a:cxn ang="0">
                      <a:pos x="T6" y="T7"/>
                    </a:cxn>
                    <a:cxn ang="0">
                      <a:pos x="T8" y="T9"/>
                    </a:cxn>
                  </a:cxnLst>
                  <a:rect l="0" t="0" r="r" b="b"/>
                  <a:pathLst>
                    <a:path w="39" h="66">
                      <a:moveTo>
                        <a:pt x="3" y="17"/>
                      </a:moveTo>
                      <a:cubicBezTo>
                        <a:pt x="6" y="31"/>
                        <a:pt x="12" y="44"/>
                        <a:pt x="19" y="57"/>
                      </a:cubicBezTo>
                      <a:cubicBezTo>
                        <a:pt x="24" y="66"/>
                        <a:pt x="39" y="61"/>
                        <a:pt x="34" y="51"/>
                      </a:cubicBezTo>
                      <a:cubicBezTo>
                        <a:pt x="27" y="38"/>
                        <a:pt x="22" y="25"/>
                        <a:pt x="18" y="11"/>
                      </a:cubicBezTo>
                      <a:cubicBezTo>
                        <a:pt x="16" y="0"/>
                        <a:pt x="0" y="6"/>
                        <a:pt x="3" y="17"/>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71">
                  <a:extLst>
                    <a:ext uri="{FF2B5EF4-FFF2-40B4-BE49-F238E27FC236}">
                      <a16:creationId xmlns:a16="http://schemas.microsoft.com/office/drawing/2014/main" id="{8A04FCBB-9415-47D6-817F-912CA9977AF2}"/>
                    </a:ext>
                  </a:extLst>
                </p:cNvPr>
                <p:cNvSpPr>
                  <a:spLocks/>
                </p:cNvSpPr>
                <p:nvPr/>
              </p:nvSpPr>
              <p:spPr bwMode="auto">
                <a:xfrm>
                  <a:off x="4775568" y="1978824"/>
                  <a:ext cx="21869" cy="102560"/>
                </a:xfrm>
                <a:custGeom>
                  <a:avLst/>
                  <a:gdLst>
                    <a:gd name="T0" fmla="*/ 1 w 22"/>
                    <a:gd name="T1" fmla="*/ 13 h 103"/>
                    <a:gd name="T2" fmla="*/ 5 w 22"/>
                    <a:gd name="T3" fmla="*/ 92 h 103"/>
                    <a:gd name="T4" fmla="*/ 21 w 22"/>
                    <a:gd name="T5" fmla="*/ 91 h 103"/>
                    <a:gd name="T6" fmla="*/ 17 w 22"/>
                    <a:gd name="T7" fmla="*/ 11 h 103"/>
                    <a:gd name="T8" fmla="*/ 1 w 22"/>
                    <a:gd name="T9" fmla="*/ 13 h 103"/>
                  </a:gdLst>
                  <a:ahLst/>
                  <a:cxnLst>
                    <a:cxn ang="0">
                      <a:pos x="T0" y="T1"/>
                    </a:cxn>
                    <a:cxn ang="0">
                      <a:pos x="T2" y="T3"/>
                    </a:cxn>
                    <a:cxn ang="0">
                      <a:pos x="T4" y="T5"/>
                    </a:cxn>
                    <a:cxn ang="0">
                      <a:pos x="T6" y="T7"/>
                    </a:cxn>
                    <a:cxn ang="0">
                      <a:pos x="T8" y="T9"/>
                    </a:cxn>
                  </a:cxnLst>
                  <a:rect l="0" t="0" r="r" b="b"/>
                  <a:pathLst>
                    <a:path w="22" h="103">
                      <a:moveTo>
                        <a:pt x="1" y="13"/>
                      </a:moveTo>
                      <a:cubicBezTo>
                        <a:pt x="3" y="39"/>
                        <a:pt x="2" y="66"/>
                        <a:pt x="5" y="92"/>
                      </a:cubicBezTo>
                      <a:cubicBezTo>
                        <a:pt x="6" y="103"/>
                        <a:pt x="22" y="101"/>
                        <a:pt x="21" y="91"/>
                      </a:cubicBezTo>
                      <a:cubicBezTo>
                        <a:pt x="19" y="64"/>
                        <a:pt x="20" y="37"/>
                        <a:pt x="17" y="11"/>
                      </a:cubicBezTo>
                      <a:cubicBezTo>
                        <a:pt x="16" y="0"/>
                        <a:pt x="0" y="2"/>
                        <a:pt x="1" y="13"/>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72">
                  <a:extLst>
                    <a:ext uri="{FF2B5EF4-FFF2-40B4-BE49-F238E27FC236}">
                      <a16:creationId xmlns:a16="http://schemas.microsoft.com/office/drawing/2014/main" id="{DCBD5F8E-5D85-4D07-BDAC-1F8C5AC8B3D6}"/>
                    </a:ext>
                  </a:extLst>
                </p:cNvPr>
                <p:cNvSpPr>
                  <a:spLocks/>
                </p:cNvSpPr>
                <p:nvPr/>
              </p:nvSpPr>
              <p:spPr bwMode="auto">
                <a:xfrm>
                  <a:off x="4836651" y="2021809"/>
                  <a:ext cx="27902" cy="84461"/>
                </a:xfrm>
                <a:custGeom>
                  <a:avLst/>
                  <a:gdLst>
                    <a:gd name="T0" fmla="*/ 9 w 28"/>
                    <a:gd name="T1" fmla="*/ 10 h 85"/>
                    <a:gd name="T2" fmla="*/ 1 w 28"/>
                    <a:gd name="T3" fmla="*/ 71 h 85"/>
                    <a:gd name="T4" fmla="*/ 18 w 28"/>
                    <a:gd name="T5" fmla="*/ 74 h 85"/>
                    <a:gd name="T6" fmla="*/ 26 w 28"/>
                    <a:gd name="T7" fmla="*/ 13 h 85"/>
                    <a:gd name="T8" fmla="*/ 9 w 28"/>
                    <a:gd name="T9" fmla="*/ 10 h 85"/>
                  </a:gdLst>
                  <a:ahLst/>
                  <a:cxnLst>
                    <a:cxn ang="0">
                      <a:pos x="T0" y="T1"/>
                    </a:cxn>
                    <a:cxn ang="0">
                      <a:pos x="T2" y="T3"/>
                    </a:cxn>
                    <a:cxn ang="0">
                      <a:pos x="T4" y="T5"/>
                    </a:cxn>
                    <a:cxn ang="0">
                      <a:pos x="T6" y="T7"/>
                    </a:cxn>
                    <a:cxn ang="0">
                      <a:pos x="T8" y="T9"/>
                    </a:cxn>
                  </a:cxnLst>
                  <a:rect l="0" t="0" r="r" b="b"/>
                  <a:pathLst>
                    <a:path w="28" h="85">
                      <a:moveTo>
                        <a:pt x="9" y="10"/>
                      </a:moveTo>
                      <a:cubicBezTo>
                        <a:pt x="6" y="31"/>
                        <a:pt x="3" y="51"/>
                        <a:pt x="1" y="71"/>
                      </a:cubicBezTo>
                      <a:cubicBezTo>
                        <a:pt x="0" y="82"/>
                        <a:pt x="17" y="85"/>
                        <a:pt x="18" y="74"/>
                      </a:cubicBezTo>
                      <a:cubicBezTo>
                        <a:pt x="20" y="54"/>
                        <a:pt x="22" y="33"/>
                        <a:pt x="26" y="13"/>
                      </a:cubicBezTo>
                      <a:cubicBezTo>
                        <a:pt x="28" y="3"/>
                        <a:pt x="11" y="0"/>
                        <a:pt x="9" y="10"/>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73">
                  <a:extLst>
                    <a:ext uri="{FF2B5EF4-FFF2-40B4-BE49-F238E27FC236}">
                      <a16:creationId xmlns:a16="http://schemas.microsoft.com/office/drawing/2014/main" id="{5A696703-F5BC-4FAD-A16C-1AEF07DD28F9}"/>
                    </a:ext>
                  </a:extLst>
                </p:cNvPr>
                <p:cNvSpPr>
                  <a:spLocks/>
                </p:cNvSpPr>
                <p:nvPr/>
              </p:nvSpPr>
              <p:spPr bwMode="auto">
                <a:xfrm>
                  <a:off x="4894718" y="2070073"/>
                  <a:ext cx="47509" cy="71641"/>
                </a:xfrm>
                <a:custGeom>
                  <a:avLst/>
                  <a:gdLst>
                    <a:gd name="T0" fmla="*/ 29 w 48"/>
                    <a:gd name="T1" fmla="*/ 10 h 72"/>
                    <a:gd name="T2" fmla="*/ 6 w 48"/>
                    <a:gd name="T3" fmla="*/ 56 h 72"/>
                    <a:gd name="T4" fmla="*/ 21 w 48"/>
                    <a:gd name="T5" fmla="*/ 63 h 72"/>
                    <a:gd name="T6" fmla="*/ 44 w 48"/>
                    <a:gd name="T7" fmla="*/ 17 h 72"/>
                    <a:gd name="T8" fmla="*/ 29 w 48"/>
                    <a:gd name="T9" fmla="*/ 10 h 72"/>
                  </a:gdLst>
                  <a:ahLst/>
                  <a:cxnLst>
                    <a:cxn ang="0">
                      <a:pos x="T0" y="T1"/>
                    </a:cxn>
                    <a:cxn ang="0">
                      <a:pos x="T2" y="T3"/>
                    </a:cxn>
                    <a:cxn ang="0">
                      <a:pos x="T4" y="T5"/>
                    </a:cxn>
                    <a:cxn ang="0">
                      <a:pos x="T6" y="T7"/>
                    </a:cxn>
                    <a:cxn ang="0">
                      <a:pos x="T8" y="T9"/>
                    </a:cxn>
                  </a:cxnLst>
                  <a:rect l="0" t="0" r="r" b="b"/>
                  <a:pathLst>
                    <a:path w="48" h="72">
                      <a:moveTo>
                        <a:pt x="29" y="10"/>
                      </a:moveTo>
                      <a:cubicBezTo>
                        <a:pt x="23" y="26"/>
                        <a:pt x="14" y="41"/>
                        <a:pt x="6" y="56"/>
                      </a:cubicBezTo>
                      <a:cubicBezTo>
                        <a:pt x="0" y="65"/>
                        <a:pt x="15" y="72"/>
                        <a:pt x="21" y="63"/>
                      </a:cubicBezTo>
                      <a:cubicBezTo>
                        <a:pt x="29" y="48"/>
                        <a:pt x="38" y="33"/>
                        <a:pt x="44" y="17"/>
                      </a:cubicBezTo>
                      <a:cubicBezTo>
                        <a:pt x="48" y="7"/>
                        <a:pt x="33" y="0"/>
                        <a:pt x="29" y="10"/>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74">
                  <a:extLst>
                    <a:ext uri="{FF2B5EF4-FFF2-40B4-BE49-F238E27FC236}">
                      <a16:creationId xmlns:a16="http://schemas.microsoft.com/office/drawing/2014/main" id="{3411DBE8-5E98-4E0E-9DE7-B001D2B75FBF}"/>
                    </a:ext>
                  </a:extLst>
                </p:cNvPr>
                <p:cNvSpPr>
                  <a:spLocks/>
                </p:cNvSpPr>
                <p:nvPr/>
              </p:nvSpPr>
              <p:spPr bwMode="auto">
                <a:xfrm>
                  <a:off x="4938457" y="2107024"/>
                  <a:ext cx="68625" cy="73903"/>
                </a:xfrm>
                <a:custGeom>
                  <a:avLst/>
                  <a:gdLst>
                    <a:gd name="T0" fmla="*/ 51 w 69"/>
                    <a:gd name="T1" fmla="*/ 7 h 74"/>
                    <a:gd name="T2" fmla="*/ 6 w 69"/>
                    <a:gd name="T3" fmla="*/ 55 h 74"/>
                    <a:gd name="T4" fmla="*/ 19 w 69"/>
                    <a:gd name="T5" fmla="*/ 66 h 74"/>
                    <a:gd name="T6" fmla="*/ 61 w 69"/>
                    <a:gd name="T7" fmla="*/ 21 h 74"/>
                    <a:gd name="T8" fmla="*/ 51 w 69"/>
                    <a:gd name="T9" fmla="*/ 7 h 74"/>
                  </a:gdLst>
                  <a:ahLst/>
                  <a:cxnLst>
                    <a:cxn ang="0">
                      <a:pos x="T0" y="T1"/>
                    </a:cxn>
                    <a:cxn ang="0">
                      <a:pos x="T2" y="T3"/>
                    </a:cxn>
                    <a:cxn ang="0">
                      <a:pos x="T4" y="T5"/>
                    </a:cxn>
                    <a:cxn ang="0">
                      <a:pos x="T6" y="T7"/>
                    </a:cxn>
                    <a:cxn ang="0">
                      <a:pos x="T8" y="T9"/>
                    </a:cxn>
                  </a:cxnLst>
                  <a:rect l="0" t="0" r="r" b="b"/>
                  <a:pathLst>
                    <a:path w="69" h="74">
                      <a:moveTo>
                        <a:pt x="51" y="7"/>
                      </a:moveTo>
                      <a:cubicBezTo>
                        <a:pt x="35" y="22"/>
                        <a:pt x="20" y="38"/>
                        <a:pt x="6" y="55"/>
                      </a:cubicBezTo>
                      <a:cubicBezTo>
                        <a:pt x="0" y="63"/>
                        <a:pt x="12" y="74"/>
                        <a:pt x="19" y="66"/>
                      </a:cubicBezTo>
                      <a:cubicBezTo>
                        <a:pt x="32" y="50"/>
                        <a:pt x="46" y="35"/>
                        <a:pt x="61" y="21"/>
                      </a:cubicBezTo>
                      <a:cubicBezTo>
                        <a:pt x="69" y="13"/>
                        <a:pt x="59" y="0"/>
                        <a:pt x="51" y="7"/>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 name="Group 203">
                <a:extLst>
                  <a:ext uri="{FF2B5EF4-FFF2-40B4-BE49-F238E27FC236}">
                    <a16:creationId xmlns:a16="http://schemas.microsoft.com/office/drawing/2014/main" id="{D1A3DE9F-9F48-425B-8891-554EB109FA2B}"/>
                  </a:ext>
                </a:extLst>
              </p:cNvPr>
              <p:cNvGrpSpPr/>
              <p:nvPr/>
            </p:nvGrpSpPr>
            <p:grpSpPr>
              <a:xfrm>
                <a:off x="1515979" y="1542916"/>
                <a:ext cx="456241" cy="749592"/>
                <a:chOff x="2013240" y="2008989"/>
                <a:chExt cx="456241" cy="749592"/>
              </a:xfrm>
            </p:grpSpPr>
            <p:sp>
              <p:nvSpPr>
                <p:cNvPr id="205" name="Freeform 75">
                  <a:extLst>
                    <a:ext uri="{FF2B5EF4-FFF2-40B4-BE49-F238E27FC236}">
                      <a16:creationId xmlns:a16="http://schemas.microsoft.com/office/drawing/2014/main" id="{E174B7BF-9800-46A2-AF43-4881BB70E787}"/>
                    </a:ext>
                  </a:extLst>
                </p:cNvPr>
                <p:cNvSpPr>
                  <a:spLocks/>
                </p:cNvSpPr>
                <p:nvPr/>
              </p:nvSpPr>
              <p:spPr bwMode="auto">
                <a:xfrm>
                  <a:off x="2013240" y="2171878"/>
                  <a:ext cx="415518" cy="485651"/>
                </a:xfrm>
                <a:custGeom>
                  <a:avLst/>
                  <a:gdLst>
                    <a:gd name="T0" fmla="*/ 237 w 418"/>
                    <a:gd name="T1" fmla="*/ 0 h 489"/>
                    <a:gd name="T2" fmla="*/ 0 w 418"/>
                    <a:gd name="T3" fmla="*/ 200 h 489"/>
                    <a:gd name="T4" fmla="*/ 81 w 418"/>
                    <a:gd name="T5" fmla="*/ 375 h 489"/>
                    <a:gd name="T6" fmla="*/ 116 w 418"/>
                    <a:gd name="T7" fmla="*/ 485 h 489"/>
                    <a:gd name="T8" fmla="*/ 298 w 418"/>
                    <a:gd name="T9" fmla="*/ 489 h 489"/>
                    <a:gd name="T10" fmla="*/ 357 w 418"/>
                    <a:gd name="T11" fmla="*/ 373 h 489"/>
                    <a:gd name="T12" fmla="*/ 417 w 418"/>
                    <a:gd name="T13" fmla="*/ 210 h 489"/>
                    <a:gd name="T14" fmla="*/ 237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37" y="0"/>
                      </a:moveTo>
                      <a:cubicBezTo>
                        <a:pt x="237" y="0"/>
                        <a:pt x="5" y="3"/>
                        <a:pt x="0" y="200"/>
                      </a:cubicBezTo>
                      <a:cubicBezTo>
                        <a:pt x="0" y="200"/>
                        <a:pt x="0" y="307"/>
                        <a:pt x="81" y="375"/>
                      </a:cubicBezTo>
                      <a:cubicBezTo>
                        <a:pt x="81" y="375"/>
                        <a:pt x="114" y="414"/>
                        <a:pt x="116" y="485"/>
                      </a:cubicBezTo>
                      <a:cubicBezTo>
                        <a:pt x="298" y="489"/>
                        <a:pt x="298" y="489"/>
                        <a:pt x="298" y="489"/>
                      </a:cubicBezTo>
                      <a:cubicBezTo>
                        <a:pt x="298" y="489"/>
                        <a:pt x="321" y="401"/>
                        <a:pt x="357" y="373"/>
                      </a:cubicBezTo>
                      <a:cubicBezTo>
                        <a:pt x="394" y="344"/>
                        <a:pt x="418" y="271"/>
                        <a:pt x="417" y="210"/>
                      </a:cubicBezTo>
                      <a:cubicBezTo>
                        <a:pt x="416" y="149"/>
                        <a:pt x="400" y="15"/>
                        <a:pt x="237" y="0"/>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Freeform 76">
                  <a:extLst>
                    <a:ext uri="{FF2B5EF4-FFF2-40B4-BE49-F238E27FC236}">
                      <a16:creationId xmlns:a16="http://schemas.microsoft.com/office/drawing/2014/main" id="{EF426C5B-E163-42D6-A89E-67B5DB2CE854}"/>
                    </a:ext>
                  </a:extLst>
                </p:cNvPr>
                <p:cNvSpPr>
                  <a:spLocks/>
                </p:cNvSpPr>
                <p:nvPr/>
              </p:nvSpPr>
              <p:spPr bwMode="auto">
                <a:xfrm>
                  <a:off x="2119570" y="2630381"/>
                  <a:ext cx="196070" cy="128200"/>
                </a:xfrm>
                <a:custGeom>
                  <a:avLst/>
                  <a:gdLst>
                    <a:gd name="T0" fmla="*/ 179 w 197"/>
                    <a:gd name="T1" fmla="*/ 11 h 129"/>
                    <a:gd name="T2" fmla="*/ 25 w 197"/>
                    <a:gd name="T3" fmla="*/ 1 h 129"/>
                    <a:gd name="T4" fmla="*/ 6 w 197"/>
                    <a:gd name="T5" fmla="*/ 18 h 129"/>
                    <a:gd name="T6" fmla="*/ 17 w 197"/>
                    <a:gd name="T7" fmla="*/ 35 h 129"/>
                    <a:gd name="T8" fmla="*/ 3 w 197"/>
                    <a:gd name="T9" fmla="*/ 52 h 129"/>
                    <a:gd name="T10" fmla="*/ 14 w 197"/>
                    <a:gd name="T11" fmla="*/ 70 h 129"/>
                    <a:gd name="T12" fmla="*/ 1 w 197"/>
                    <a:gd name="T13" fmla="*/ 86 h 129"/>
                    <a:gd name="T14" fmla="*/ 18 w 197"/>
                    <a:gd name="T15" fmla="*/ 105 h 129"/>
                    <a:gd name="T16" fmla="*/ 50 w 197"/>
                    <a:gd name="T17" fmla="*/ 107 h 129"/>
                    <a:gd name="T18" fmla="*/ 63 w 197"/>
                    <a:gd name="T19" fmla="*/ 126 h 129"/>
                    <a:gd name="T20" fmla="*/ 121 w 197"/>
                    <a:gd name="T21" fmla="*/ 129 h 129"/>
                    <a:gd name="T22" fmla="*/ 132 w 197"/>
                    <a:gd name="T23" fmla="*/ 113 h 129"/>
                    <a:gd name="T24" fmla="*/ 172 w 197"/>
                    <a:gd name="T25" fmla="*/ 115 h 129"/>
                    <a:gd name="T26" fmla="*/ 191 w 197"/>
                    <a:gd name="T27" fmla="*/ 99 h 129"/>
                    <a:gd name="T28" fmla="*/ 180 w 197"/>
                    <a:gd name="T29" fmla="*/ 81 h 129"/>
                    <a:gd name="T30" fmla="*/ 193 w 197"/>
                    <a:gd name="T31" fmla="*/ 64 h 129"/>
                    <a:gd name="T32" fmla="*/ 182 w 197"/>
                    <a:gd name="T33" fmla="*/ 46 h 129"/>
                    <a:gd name="T34" fmla="*/ 196 w 197"/>
                    <a:gd name="T35" fmla="*/ 30 h 129"/>
                    <a:gd name="T36" fmla="*/ 179 w 197"/>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1"/>
                      </a:moveTo>
                      <a:cubicBezTo>
                        <a:pt x="25" y="1"/>
                        <a:pt x="25" y="1"/>
                        <a:pt x="25" y="1"/>
                      </a:cubicBezTo>
                      <a:cubicBezTo>
                        <a:pt x="15" y="0"/>
                        <a:pt x="6" y="8"/>
                        <a:pt x="6" y="18"/>
                      </a:cubicBezTo>
                      <a:cubicBezTo>
                        <a:pt x="5" y="26"/>
                        <a:pt x="10" y="33"/>
                        <a:pt x="17" y="35"/>
                      </a:cubicBezTo>
                      <a:cubicBezTo>
                        <a:pt x="9" y="37"/>
                        <a:pt x="3" y="44"/>
                        <a:pt x="3" y="52"/>
                      </a:cubicBezTo>
                      <a:cubicBezTo>
                        <a:pt x="2" y="60"/>
                        <a:pt x="7" y="67"/>
                        <a:pt x="14" y="70"/>
                      </a:cubicBezTo>
                      <a:cubicBezTo>
                        <a:pt x="7" y="72"/>
                        <a:pt x="1" y="78"/>
                        <a:pt x="1" y="86"/>
                      </a:cubicBezTo>
                      <a:cubicBezTo>
                        <a:pt x="0" y="96"/>
                        <a:pt x="8" y="105"/>
                        <a:pt x="18" y="105"/>
                      </a:cubicBezTo>
                      <a:cubicBezTo>
                        <a:pt x="50" y="107"/>
                        <a:pt x="50" y="107"/>
                        <a:pt x="50" y="107"/>
                      </a:cubicBezTo>
                      <a:cubicBezTo>
                        <a:pt x="63" y="126"/>
                        <a:pt x="63" y="126"/>
                        <a:pt x="63" y="126"/>
                      </a:cubicBezTo>
                      <a:cubicBezTo>
                        <a:pt x="121" y="129"/>
                        <a:pt x="121" y="129"/>
                        <a:pt x="121" y="129"/>
                      </a:cubicBezTo>
                      <a:cubicBezTo>
                        <a:pt x="132" y="113"/>
                        <a:pt x="132" y="113"/>
                        <a:pt x="132" y="113"/>
                      </a:cubicBezTo>
                      <a:cubicBezTo>
                        <a:pt x="172" y="115"/>
                        <a:pt x="172" y="115"/>
                        <a:pt x="172" y="115"/>
                      </a:cubicBezTo>
                      <a:cubicBezTo>
                        <a:pt x="182" y="116"/>
                        <a:pt x="191" y="108"/>
                        <a:pt x="191" y="99"/>
                      </a:cubicBezTo>
                      <a:cubicBezTo>
                        <a:pt x="192" y="90"/>
                        <a:pt x="187" y="83"/>
                        <a:pt x="180" y="81"/>
                      </a:cubicBezTo>
                      <a:cubicBezTo>
                        <a:pt x="187" y="79"/>
                        <a:pt x="193" y="72"/>
                        <a:pt x="193" y="64"/>
                      </a:cubicBezTo>
                      <a:cubicBezTo>
                        <a:pt x="194" y="56"/>
                        <a:pt x="189" y="49"/>
                        <a:pt x="182" y="46"/>
                      </a:cubicBezTo>
                      <a:cubicBezTo>
                        <a:pt x="190" y="45"/>
                        <a:pt x="196" y="38"/>
                        <a:pt x="196" y="30"/>
                      </a:cubicBezTo>
                      <a:cubicBezTo>
                        <a:pt x="197" y="20"/>
                        <a:pt x="189" y="11"/>
                        <a:pt x="179" y="11"/>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77">
                  <a:extLst>
                    <a:ext uri="{FF2B5EF4-FFF2-40B4-BE49-F238E27FC236}">
                      <a16:creationId xmlns:a16="http://schemas.microsoft.com/office/drawing/2014/main" id="{A8CE46B7-51A7-4082-A435-386B94F348D7}"/>
                    </a:ext>
                  </a:extLst>
                </p:cNvPr>
                <p:cNvSpPr>
                  <a:spLocks/>
                </p:cNvSpPr>
                <p:nvPr/>
              </p:nvSpPr>
              <p:spPr bwMode="auto">
                <a:xfrm>
                  <a:off x="2150489" y="2344571"/>
                  <a:ext cx="156856" cy="326532"/>
                </a:xfrm>
                <a:custGeom>
                  <a:avLst/>
                  <a:gdLst>
                    <a:gd name="T0" fmla="*/ 129 w 158"/>
                    <a:gd name="T1" fmla="*/ 9 h 329"/>
                    <a:gd name="T2" fmla="*/ 120 w 158"/>
                    <a:gd name="T3" fmla="*/ 7 h 329"/>
                    <a:gd name="T4" fmla="*/ 99 w 158"/>
                    <a:gd name="T5" fmla="*/ 28 h 329"/>
                    <a:gd name="T6" fmla="*/ 70 w 158"/>
                    <a:gd name="T7" fmla="*/ 6 h 329"/>
                    <a:gd name="T8" fmla="*/ 54 w 158"/>
                    <a:gd name="T9" fmla="*/ 23 h 329"/>
                    <a:gd name="T10" fmla="*/ 53 w 158"/>
                    <a:gd name="T11" fmla="*/ 22 h 329"/>
                    <a:gd name="T12" fmla="*/ 25 w 158"/>
                    <a:gd name="T13" fmla="*/ 14 h 329"/>
                    <a:gd name="T14" fmla="*/ 8 w 158"/>
                    <a:gd name="T15" fmla="*/ 41 h 329"/>
                    <a:gd name="T16" fmla="*/ 12 w 158"/>
                    <a:gd name="T17" fmla="*/ 149 h 329"/>
                    <a:gd name="T18" fmla="*/ 37 w 158"/>
                    <a:gd name="T19" fmla="*/ 320 h 329"/>
                    <a:gd name="T20" fmla="*/ 50 w 158"/>
                    <a:gd name="T21" fmla="*/ 319 h 329"/>
                    <a:gd name="T22" fmla="*/ 19 w 158"/>
                    <a:gd name="T23" fmla="*/ 76 h 329"/>
                    <a:gd name="T24" fmla="*/ 42 w 158"/>
                    <a:gd name="T25" fmla="*/ 30 h 329"/>
                    <a:gd name="T26" fmla="*/ 49 w 158"/>
                    <a:gd name="T27" fmla="*/ 41 h 329"/>
                    <a:gd name="T28" fmla="*/ 48 w 158"/>
                    <a:gd name="T29" fmla="*/ 51 h 329"/>
                    <a:gd name="T30" fmla="*/ 56 w 158"/>
                    <a:gd name="T31" fmla="*/ 104 h 329"/>
                    <a:gd name="T32" fmla="*/ 68 w 158"/>
                    <a:gd name="T33" fmla="*/ 101 h 329"/>
                    <a:gd name="T34" fmla="*/ 63 w 158"/>
                    <a:gd name="T35" fmla="*/ 40 h 329"/>
                    <a:gd name="T36" fmla="*/ 72 w 158"/>
                    <a:gd name="T37" fmla="*/ 20 h 329"/>
                    <a:gd name="T38" fmla="*/ 89 w 158"/>
                    <a:gd name="T39" fmla="*/ 51 h 329"/>
                    <a:gd name="T40" fmla="*/ 89 w 158"/>
                    <a:gd name="T41" fmla="*/ 54 h 329"/>
                    <a:gd name="T42" fmla="*/ 87 w 158"/>
                    <a:gd name="T43" fmla="*/ 98 h 329"/>
                    <a:gd name="T44" fmla="*/ 100 w 158"/>
                    <a:gd name="T45" fmla="*/ 98 h 329"/>
                    <a:gd name="T46" fmla="*/ 103 w 158"/>
                    <a:gd name="T47" fmla="*/ 56 h 329"/>
                    <a:gd name="T48" fmla="*/ 122 w 158"/>
                    <a:gd name="T49" fmla="*/ 22 h 329"/>
                    <a:gd name="T50" fmla="*/ 111 w 158"/>
                    <a:gd name="T51" fmla="*/ 151 h 329"/>
                    <a:gd name="T52" fmla="*/ 89 w 158"/>
                    <a:gd name="T53" fmla="*/ 301 h 329"/>
                    <a:gd name="T54" fmla="*/ 102 w 158"/>
                    <a:gd name="T55" fmla="*/ 299 h 329"/>
                    <a:gd name="T56" fmla="*/ 127 w 158"/>
                    <a:gd name="T57" fmla="*/ 143 h 329"/>
                    <a:gd name="T58" fmla="*/ 129 w 158"/>
                    <a:gd name="T59"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329">
                      <a:moveTo>
                        <a:pt x="129" y="9"/>
                      </a:moveTo>
                      <a:cubicBezTo>
                        <a:pt x="127" y="5"/>
                        <a:pt x="123" y="5"/>
                        <a:pt x="120" y="7"/>
                      </a:cubicBezTo>
                      <a:cubicBezTo>
                        <a:pt x="111" y="12"/>
                        <a:pt x="104" y="20"/>
                        <a:pt x="99" y="28"/>
                      </a:cubicBezTo>
                      <a:cubicBezTo>
                        <a:pt x="95" y="15"/>
                        <a:pt x="86" y="0"/>
                        <a:pt x="70" y="6"/>
                      </a:cubicBezTo>
                      <a:cubicBezTo>
                        <a:pt x="62" y="9"/>
                        <a:pt x="57" y="15"/>
                        <a:pt x="54" y="23"/>
                      </a:cubicBezTo>
                      <a:cubicBezTo>
                        <a:pt x="54" y="23"/>
                        <a:pt x="53" y="22"/>
                        <a:pt x="53" y="22"/>
                      </a:cubicBezTo>
                      <a:cubicBezTo>
                        <a:pt x="47" y="13"/>
                        <a:pt x="35" y="10"/>
                        <a:pt x="25" y="14"/>
                      </a:cubicBezTo>
                      <a:cubicBezTo>
                        <a:pt x="14" y="18"/>
                        <a:pt x="10" y="31"/>
                        <a:pt x="8" y="41"/>
                      </a:cubicBezTo>
                      <a:cubicBezTo>
                        <a:pt x="0" y="75"/>
                        <a:pt x="8" y="115"/>
                        <a:pt x="12" y="149"/>
                      </a:cubicBezTo>
                      <a:cubicBezTo>
                        <a:pt x="20" y="206"/>
                        <a:pt x="33" y="262"/>
                        <a:pt x="37" y="320"/>
                      </a:cubicBezTo>
                      <a:cubicBezTo>
                        <a:pt x="37" y="329"/>
                        <a:pt x="51" y="328"/>
                        <a:pt x="50" y="319"/>
                      </a:cubicBezTo>
                      <a:cubicBezTo>
                        <a:pt x="45" y="237"/>
                        <a:pt x="22" y="158"/>
                        <a:pt x="19" y="76"/>
                      </a:cubicBezTo>
                      <a:cubicBezTo>
                        <a:pt x="19" y="67"/>
                        <a:pt x="22" y="8"/>
                        <a:pt x="42" y="30"/>
                      </a:cubicBezTo>
                      <a:cubicBezTo>
                        <a:pt x="45" y="33"/>
                        <a:pt x="47" y="37"/>
                        <a:pt x="49" y="41"/>
                      </a:cubicBezTo>
                      <a:cubicBezTo>
                        <a:pt x="49" y="45"/>
                        <a:pt x="48" y="48"/>
                        <a:pt x="48" y="51"/>
                      </a:cubicBezTo>
                      <a:cubicBezTo>
                        <a:pt x="47" y="66"/>
                        <a:pt x="46" y="91"/>
                        <a:pt x="56" y="104"/>
                      </a:cubicBezTo>
                      <a:cubicBezTo>
                        <a:pt x="59" y="109"/>
                        <a:pt x="68" y="108"/>
                        <a:pt x="68" y="101"/>
                      </a:cubicBezTo>
                      <a:cubicBezTo>
                        <a:pt x="70" y="83"/>
                        <a:pt x="70" y="59"/>
                        <a:pt x="63" y="40"/>
                      </a:cubicBezTo>
                      <a:cubicBezTo>
                        <a:pt x="64" y="32"/>
                        <a:pt x="67" y="24"/>
                        <a:pt x="72" y="20"/>
                      </a:cubicBezTo>
                      <a:cubicBezTo>
                        <a:pt x="85" y="9"/>
                        <a:pt x="89" y="46"/>
                        <a:pt x="89" y="51"/>
                      </a:cubicBezTo>
                      <a:cubicBezTo>
                        <a:pt x="89" y="52"/>
                        <a:pt x="89" y="53"/>
                        <a:pt x="89" y="54"/>
                      </a:cubicBezTo>
                      <a:cubicBezTo>
                        <a:pt x="86" y="69"/>
                        <a:pt x="85" y="85"/>
                        <a:pt x="87" y="98"/>
                      </a:cubicBezTo>
                      <a:cubicBezTo>
                        <a:pt x="88" y="105"/>
                        <a:pt x="100" y="106"/>
                        <a:pt x="100" y="98"/>
                      </a:cubicBezTo>
                      <a:cubicBezTo>
                        <a:pt x="102" y="84"/>
                        <a:pt x="103" y="70"/>
                        <a:pt x="103" y="56"/>
                      </a:cubicBezTo>
                      <a:cubicBezTo>
                        <a:pt x="106" y="43"/>
                        <a:pt x="112" y="30"/>
                        <a:pt x="122" y="22"/>
                      </a:cubicBezTo>
                      <a:cubicBezTo>
                        <a:pt x="144" y="60"/>
                        <a:pt x="122" y="113"/>
                        <a:pt x="111" y="151"/>
                      </a:cubicBezTo>
                      <a:cubicBezTo>
                        <a:pt x="97" y="198"/>
                        <a:pt x="85" y="251"/>
                        <a:pt x="89" y="301"/>
                      </a:cubicBezTo>
                      <a:cubicBezTo>
                        <a:pt x="90" y="309"/>
                        <a:pt x="103" y="308"/>
                        <a:pt x="102" y="299"/>
                      </a:cubicBezTo>
                      <a:cubicBezTo>
                        <a:pt x="98" y="248"/>
                        <a:pt x="113" y="193"/>
                        <a:pt x="127" y="143"/>
                      </a:cubicBezTo>
                      <a:cubicBezTo>
                        <a:pt x="139" y="102"/>
                        <a:pt x="158" y="48"/>
                        <a:pt x="129" y="9"/>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78">
                  <a:extLst>
                    <a:ext uri="{FF2B5EF4-FFF2-40B4-BE49-F238E27FC236}">
                      <a16:creationId xmlns:a16="http://schemas.microsoft.com/office/drawing/2014/main" id="{5B3CA733-C9C6-4E7D-901E-83EDBE3135AC}"/>
                    </a:ext>
                  </a:extLst>
                </p:cNvPr>
                <p:cNvSpPr>
                  <a:spLocks/>
                </p:cNvSpPr>
                <p:nvPr/>
              </p:nvSpPr>
              <p:spPr bwMode="auto">
                <a:xfrm>
                  <a:off x="2041142" y="2335521"/>
                  <a:ext cx="74658" cy="172693"/>
                </a:xfrm>
                <a:custGeom>
                  <a:avLst/>
                  <a:gdLst>
                    <a:gd name="T0" fmla="*/ 5 w 75"/>
                    <a:gd name="T1" fmla="*/ 14 h 174"/>
                    <a:gd name="T2" fmla="*/ 49 w 75"/>
                    <a:gd name="T3" fmla="*/ 162 h 174"/>
                    <a:gd name="T4" fmla="*/ 68 w 75"/>
                    <a:gd name="T5" fmla="*/ 148 h 174"/>
                    <a:gd name="T6" fmla="*/ 27 w 75"/>
                    <a:gd name="T7" fmla="*/ 18 h 174"/>
                    <a:gd name="T8" fmla="*/ 5 w 75"/>
                    <a:gd name="T9" fmla="*/ 14 h 174"/>
                  </a:gdLst>
                  <a:ahLst/>
                  <a:cxnLst>
                    <a:cxn ang="0">
                      <a:pos x="T0" y="T1"/>
                    </a:cxn>
                    <a:cxn ang="0">
                      <a:pos x="T2" y="T3"/>
                    </a:cxn>
                    <a:cxn ang="0">
                      <a:pos x="T4" y="T5"/>
                    </a:cxn>
                    <a:cxn ang="0">
                      <a:pos x="T6" y="T7"/>
                    </a:cxn>
                    <a:cxn ang="0">
                      <a:pos x="T8" y="T9"/>
                    </a:cxn>
                  </a:cxnLst>
                  <a:rect l="0" t="0" r="r" b="b"/>
                  <a:pathLst>
                    <a:path w="75" h="174">
                      <a:moveTo>
                        <a:pt x="5" y="14"/>
                      </a:moveTo>
                      <a:cubicBezTo>
                        <a:pt x="0" y="67"/>
                        <a:pt x="22" y="117"/>
                        <a:pt x="49" y="162"/>
                      </a:cubicBezTo>
                      <a:cubicBezTo>
                        <a:pt x="57" y="174"/>
                        <a:pt x="75" y="161"/>
                        <a:pt x="68" y="148"/>
                      </a:cubicBezTo>
                      <a:cubicBezTo>
                        <a:pt x="44" y="110"/>
                        <a:pt x="23" y="65"/>
                        <a:pt x="27" y="18"/>
                      </a:cubicBezTo>
                      <a:cubicBezTo>
                        <a:pt x="28" y="3"/>
                        <a:pt x="6" y="0"/>
                        <a:pt x="5" y="1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79">
                  <a:extLst>
                    <a:ext uri="{FF2B5EF4-FFF2-40B4-BE49-F238E27FC236}">
                      <a16:creationId xmlns:a16="http://schemas.microsoft.com/office/drawing/2014/main" id="{E7DC33CF-40D7-4F5C-BA32-B13AF304DF09}"/>
                    </a:ext>
                  </a:extLst>
                </p:cNvPr>
                <p:cNvSpPr>
                  <a:spLocks/>
                </p:cNvSpPr>
                <p:nvPr/>
              </p:nvSpPr>
              <p:spPr bwMode="auto">
                <a:xfrm>
                  <a:off x="2043405" y="2304603"/>
                  <a:ext cx="31673" cy="24886"/>
                </a:xfrm>
                <a:custGeom>
                  <a:avLst/>
                  <a:gdLst>
                    <a:gd name="T0" fmla="*/ 17 w 32"/>
                    <a:gd name="T1" fmla="*/ 24 h 25"/>
                    <a:gd name="T2" fmla="*/ 15 w 32"/>
                    <a:gd name="T3" fmla="*/ 1 h 25"/>
                    <a:gd name="T4" fmla="*/ 17 w 32"/>
                    <a:gd name="T5" fmla="*/ 24 h 25"/>
                  </a:gdLst>
                  <a:ahLst/>
                  <a:cxnLst>
                    <a:cxn ang="0">
                      <a:pos x="T0" y="T1"/>
                    </a:cxn>
                    <a:cxn ang="0">
                      <a:pos x="T2" y="T3"/>
                    </a:cxn>
                    <a:cxn ang="0">
                      <a:pos x="T4" y="T5"/>
                    </a:cxn>
                  </a:cxnLst>
                  <a:rect l="0" t="0" r="r" b="b"/>
                  <a:pathLst>
                    <a:path w="32" h="25">
                      <a:moveTo>
                        <a:pt x="17" y="24"/>
                      </a:moveTo>
                      <a:cubicBezTo>
                        <a:pt x="32" y="22"/>
                        <a:pt x="30" y="0"/>
                        <a:pt x="15" y="1"/>
                      </a:cubicBezTo>
                      <a:cubicBezTo>
                        <a:pt x="0" y="3"/>
                        <a:pt x="3" y="25"/>
                        <a:pt x="17"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80">
                  <a:extLst>
                    <a:ext uri="{FF2B5EF4-FFF2-40B4-BE49-F238E27FC236}">
                      <a16:creationId xmlns:a16="http://schemas.microsoft.com/office/drawing/2014/main" id="{8C31050A-E752-4BD2-9C4E-A48FD801C21C}"/>
                    </a:ext>
                  </a:extLst>
                </p:cNvPr>
                <p:cNvSpPr>
                  <a:spLocks/>
                </p:cNvSpPr>
                <p:nvPr/>
              </p:nvSpPr>
              <p:spPr bwMode="auto">
                <a:xfrm>
                  <a:off x="2014748" y="2094958"/>
                  <a:ext cx="67870" cy="79936"/>
                </a:xfrm>
                <a:custGeom>
                  <a:avLst/>
                  <a:gdLst>
                    <a:gd name="T0" fmla="*/ 6 w 69"/>
                    <a:gd name="T1" fmla="*/ 19 h 80"/>
                    <a:gd name="T2" fmla="*/ 51 w 69"/>
                    <a:gd name="T3" fmla="*/ 72 h 80"/>
                    <a:gd name="T4" fmla="*/ 61 w 69"/>
                    <a:gd name="T5" fmla="*/ 59 h 80"/>
                    <a:gd name="T6" fmla="*/ 20 w 69"/>
                    <a:gd name="T7" fmla="*/ 9 h 80"/>
                    <a:gd name="T8" fmla="*/ 6 w 69"/>
                    <a:gd name="T9" fmla="*/ 19 h 80"/>
                  </a:gdLst>
                  <a:ahLst/>
                  <a:cxnLst>
                    <a:cxn ang="0">
                      <a:pos x="T0" y="T1"/>
                    </a:cxn>
                    <a:cxn ang="0">
                      <a:pos x="T2" y="T3"/>
                    </a:cxn>
                    <a:cxn ang="0">
                      <a:pos x="T4" y="T5"/>
                    </a:cxn>
                    <a:cxn ang="0">
                      <a:pos x="T6" y="T7"/>
                    </a:cxn>
                    <a:cxn ang="0">
                      <a:pos x="T8" y="T9"/>
                    </a:cxn>
                  </a:cxnLst>
                  <a:rect l="0" t="0" r="r" b="b"/>
                  <a:pathLst>
                    <a:path w="69" h="80">
                      <a:moveTo>
                        <a:pt x="6" y="19"/>
                      </a:moveTo>
                      <a:cubicBezTo>
                        <a:pt x="19" y="38"/>
                        <a:pt x="34" y="56"/>
                        <a:pt x="51" y="72"/>
                      </a:cubicBezTo>
                      <a:cubicBezTo>
                        <a:pt x="59" y="80"/>
                        <a:pt x="69" y="67"/>
                        <a:pt x="61" y="59"/>
                      </a:cubicBezTo>
                      <a:cubicBezTo>
                        <a:pt x="46" y="44"/>
                        <a:pt x="32" y="28"/>
                        <a:pt x="20" y="9"/>
                      </a:cubicBezTo>
                      <a:cubicBezTo>
                        <a:pt x="14" y="0"/>
                        <a:pt x="0" y="10"/>
                        <a:pt x="6" y="19"/>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81">
                  <a:extLst>
                    <a:ext uri="{FF2B5EF4-FFF2-40B4-BE49-F238E27FC236}">
                      <a16:creationId xmlns:a16="http://schemas.microsoft.com/office/drawing/2014/main" id="{F8C94219-43D6-440B-A2A7-3A45A4BE8A5C}"/>
                    </a:ext>
                  </a:extLst>
                </p:cNvPr>
                <p:cNvSpPr>
                  <a:spLocks/>
                </p:cNvSpPr>
                <p:nvPr/>
              </p:nvSpPr>
              <p:spPr bwMode="auto">
                <a:xfrm>
                  <a:off x="2084881" y="2064794"/>
                  <a:ext cx="53542" cy="67870"/>
                </a:xfrm>
                <a:custGeom>
                  <a:avLst/>
                  <a:gdLst>
                    <a:gd name="T0" fmla="*/ 6 w 54"/>
                    <a:gd name="T1" fmla="*/ 19 h 69"/>
                    <a:gd name="T2" fmla="*/ 34 w 54"/>
                    <a:gd name="T3" fmla="*/ 60 h 69"/>
                    <a:gd name="T4" fmla="*/ 48 w 54"/>
                    <a:gd name="T5" fmla="*/ 50 h 69"/>
                    <a:gd name="T6" fmla="*/ 20 w 54"/>
                    <a:gd name="T7" fmla="*/ 9 h 69"/>
                    <a:gd name="T8" fmla="*/ 6 w 54"/>
                    <a:gd name="T9" fmla="*/ 19 h 69"/>
                  </a:gdLst>
                  <a:ahLst/>
                  <a:cxnLst>
                    <a:cxn ang="0">
                      <a:pos x="T0" y="T1"/>
                    </a:cxn>
                    <a:cxn ang="0">
                      <a:pos x="T2" y="T3"/>
                    </a:cxn>
                    <a:cxn ang="0">
                      <a:pos x="T4" y="T5"/>
                    </a:cxn>
                    <a:cxn ang="0">
                      <a:pos x="T6" y="T7"/>
                    </a:cxn>
                    <a:cxn ang="0">
                      <a:pos x="T8" y="T9"/>
                    </a:cxn>
                  </a:cxnLst>
                  <a:rect l="0" t="0" r="r" b="b"/>
                  <a:pathLst>
                    <a:path w="54" h="69">
                      <a:moveTo>
                        <a:pt x="6" y="19"/>
                      </a:moveTo>
                      <a:cubicBezTo>
                        <a:pt x="16" y="32"/>
                        <a:pt x="25" y="46"/>
                        <a:pt x="34" y="60"/>
                      </a:cubicBezTo>
                      <a:cubicBezTo>
                        <a:pt x="41" y="69"/>
                        <a:pt x="54" y="59"/>
                        <a:pt x="48" y="50"/>
                      </a:cubicBezTo>
                      <a:cubicBezTo>
                        <a:pt x="38" y="37"/>
                        <a:pt x="29" y="23"/>
                        <a:pt x="20" y="9"/>
                      </a:cubicBezTo>
                      <a:cubicBezTo>
                        <a:pt x="14" y="0"/>
                        <a:pt x="0" y="10"/>
                        <a:pt x="6" y="19"/>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82">
                  <a:extLst>
                    <a:ext uri="{FF2B5EF4-FFF2-40B4-BE49-F238E27FC236}">
                      <a16:creationId xmlns:a16="http://schemas.microsoft.com/office/drawing/2014/main" id="{0070A06A-CA36-438F-A5CB-23912CFA50CB}"/>
                    </a:ext>
                  </a:extLst>
                </p:cNvPr>
                <p:cNvSpPr>
                  <a:spLocks/>
                </p:cNvSpPr>
                <p:nvPr/>
              </p:nvSpPr>
              <p:spPr bwMode="auto">
                <a:xfrm>
                  <a:off x="2157276" y="2030858"/>
                  <a:ext cx="39214" cy="65608"/>
                </a:xfrm>
                <a:custGeom>
                  <a:avLst/>
                  <a:gdLst>
                    <a:gd name="T0" fmla="*/ 3 w 39"/>
                    <a:gd name="T1" fmla="*/ 16 h 66"/>
                    <a:gd name="T2" fmla="*/ 19 w 39"/>
                    <a:gd name="T3" fmla="*/ 56 h 66"/>
                    <a:gd name="T4" fmla="*/ 34 w 39"/>
                    <a:gd name="T5" fmla="*/ 50 h 66"/>
                    <a:gd name="T6" fmla="*/ 18 w 39"/>
                    <a:gd name="T7" fmla="*/ 10 h 66"/>
                    <a:gd name="T8" fmla="*/ 3 w 39"/>
                    <a:gd name="T9" fmla="*/ 16 h 66"/>
                  </a:gdLst>
                  <a:ahLst/>
                  <a:cxnLst>
                    <a:cxn ang="0">
                      <a:pos x="T0" y="T1"/>
                    </a:cxn>
                    <a:cxn ang="0">
                      <a:pos x="T2" y="T3"/>
                    </a:cxn>
                    <a:cxn ang="0">
                      <a:pos x="T4" y="T5"/>
                    </a:cxn>
                    <a:cxn ang="0">
                      <a:pos x="T6" y="T7"/>
                    </a:cxn>
                    <a:cxn ang="0">
                      <a:pos x="T8" y="T9"/>
                    </a:cxn>
                  </a:cxnLst>
                  <a:rect l="0" t="0" r="r" b="b"/>
                  <a:pathLst>
                    <a:path w="39" h="66">
                      <a:moveTo>
                        <a:pt x="3" y="16"/>
                      </a:moveTo>
                      <a:cubicBezTo>
                        <a:pt x="6" y="30"/>
                        <a:pt x="12" y="43"/>
                        <a:pt x="19" y="56"/>
                      </a:cubicBezTo>
                      <a:cubicBezTo>
                        <a:pt x="24" y="66"/>
                        <a:pt x="39" y="60"/>
                        <a:pt x="34" y="50"/>
                      </a:cubicBezTo>
                      <a:cubicBezTo>
                        <a:pt x="27" y="37"/>
                        <a:pt x="22" y="24"/>
                        <a:pt x="18" y="10"/>
                      </a:cubicBezTo>
                      <a:cubicBezTo>
                        <a:pt x="16" y="0"/>
                        <a:pt x="0" y="6"/>
                        <a:pt x="3" y="16"/>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83">
                  <a:extLst>
                    <a:ext uri="{FF2B5EF4-FFF2-40B4-BE49-F238E27FC236}">
                      <a16:creationId xmlns:a16="http://schemas.microsoft.com/office/drawing/2014/main" id="{66EE9A45-BADF-49A0-A490-8B3558B54F8D}"/>
                    </a:ext>
                  </a:extLst>
                </p:cNvPr>
                <p:cNvSpPr>
                  <a:spLocks/>
                </p:cNvSpPr>
                <p:nvPr/>
              </p:nvSpPr>
              <p:spPr bwMode="auto">
                <a:xfrm>
                  <a:off x="2237967" y="2008989"/>
                  <a:ext cx="21869" cy="101052"/>
                </a:xfrm>
                <a:custGeom>
                  <a:avLst/>
                  <a:gdLst>
                    <a:gd name="T0" fmla="*/ 1 w 22"/>
                    <a:gd name="T1" fmla="*/ 12 h 102"/>
                    <a:gd name="T2" fmla="*/ 5 w 22"/>
                    <a:gd name="T3" fmla="*/ 91 h 102"/>
                    <a:gd name="T4" fmla="*/ 21 w 22"/>
                    <a:gd name="T5" fmla="*/ 90 h 102"/>
                    <a:gd name="T6" fmla="*/ 18 w 22"/>
                    <a:gd name="T7" fmla="*/ 10 h 102"/>
                    <a:gd name="T8" fmla="*/ 1 w 22"/>
                    <a:gd name="T9" fmla="*/ 12 h 102"/>
                  </a:gdLst>
                  <a:ahLst/>
                  <a:cxnLst>
                    <a:cxn ang="0">
                      <a:pos x="T0" y="T1"/>
                    </a:cxn>
                    <a:cxn ang="0">
                      <a:pos x="T2" y="T3"/>
                    </a:cxn>
                    <a:cxn ang="0">
                      <a:pos x="T4" y="T5"/>
                    </a:cxn>
                    <a:cxn ang="0">
                      <a:pos x="T6" y="T7"/>
                    </a:cxn>
                    <a:cxn ang="0">
                      <a:pos x="T8" y="T9"/>
                    </a:cxn>
                  </a:cxnLst>
                  <a:rect l="0" t="0" r="r" b="b"/>
                  <a:pathLst>
                    <a:path w="22" h="102">
                      <a:moveTo>
                        <a:pt x="1" y="12"/>
                      </a:moveTo>
                      <a:cubicBezTo>
                        <a:pt x="3" y="38"/>
                        <a:pt x="3" y="65"/>
                        <a:pt x="5" y="91"/>
                      </a:cubicBezTo>
                      <a:cubicBezTo>
                        <a:pt x="6" y="102"/>
                        <a:pt x="22" y="101"/>
                        <a:pt x="21" y="90"/>
                      </a:cubicBezTo>
                      <a:cubicBezTo>
                        <a:pt x="19" y="63"/>
                        <a:pt x="20" y="37"/>
                        <a:pt x="18" y="10"/>
                      </a:cubicBezTo>
                      <a:cubicBezTo>
                        <a:pt x="17" y="0"/>
                        <a:pt x="0" y="1"/>
                        <a:pt x="1" y="12"/>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84">
                  <a:extLst>
                    <a:ext uri="{FF2B5EF4-FFF2-40B4-BE49-F238E27FC236}">
                      <a16:creationId xmlns:a16="http://schemas.microsoft.com/office/drawing/2014/main" id="{2058E9C2-EBB7-4B1C-8D6F-CC89525128DF}"/>
                    </a:ext>
                  </a:extLst>
                </p:cNvPr>
                <p:cNvSpPr>
                  <a:spLocks/>
                </p:cNvSpPr>
                <p:nvPr/>
              </p:nvSpPr>
              <p:spPr bwMode="auto">
                <a:xfrm>
                  <a:off x="2299804" y="2050466"/>
                  <a:ext cx="27148" cy="84461"/>
                </a:xfrm>
                <a:custGeom>
                  <a:avLst/>
                  <a:gdLst>
                    <a:gd name="T0" fmla="*/ 9 w 28"/>
                    <a:gd name="T1" fmla="*/ 11 h 85"/>
                    <a:gd name="T2" fmla="*/ 1 w 28"/>
                    <a:gd name="T3" fmla="*/ 72 h 85"/>
                    <a:gd name="T4" fmla="*/ 18 w 28"/>
                    <a:gd name="T5" fmla="*/ 74 h 85"/>
                    <a:gd name="T6" fmla="*/ 26 w 28"/>
                    <a:gd name="T7" fmla="*/ 13 h 85"/>
                    <a:gd name="T8" fmla="*/ 9 w 28"/>
                    <a:gd name="T9" fmla="*/ 11 h 85"/>
                  </a:gdLst>
                  <a:ahLst/>
                  <a:cxnLst>
                    <a:cxn ang="0">
                      <a:pos x="T0" y="T1"/>
                    </a:cxn>
                    <a:cxn ang="0">
                      <a:pos x="T2" y="T3"/>
                    </a:cxn>
                    <a:cxn ang="0">
                      <a:pos x="T4" y="T5"/>
                    </a:cxn>
                    <a:cxn ang="0">
                      <a:pos x="T6" y="T7"/>
                    </a:cxn>
                    <a:cxn ang="0">
                      <a:pos x="T8" y="T9"/>
                    </a:cxn>
                  </a:cxnLst>
                  <a:rect l="0" t="0" r="r" b="b"/>
                  <a:pathLst>
                    <a:path w="28" h="85">
                      <a:moveTo>
                        <a:pt x="9" y="11"/>
                      </a:moveTo>
                      <a:cubicBezTo>
                        <a:pt x="6" y="31"/>
                        <a:pt x="3" y="51"/>
                        <a:pt x="1" y="72"/>
                      </a:cubicBezTo>
                      <a:cubicBezTo>
                        <a:pt x="0" y="82"/>
                        <a:pt x="17" y="85"/>
                        <a:pt x="18" y="74"/>
                      </a:cubicBezTo>
                      <a:cubicBezTo>
                        <a:pt x="20" y="54"/>
                        <a:pt x="22" y="34"/>
                        <a:pt x="26" y="13"/>
                      </a:cubicBezTo>
                      <a:cubicBezTo>
                        <a:pt x="28" y="3"/>
                        <a:pt x="11" y="0"/>
                        <a:pt x="9" y="11"/>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85">
                  <a:extLst>
                    <a:ext uri="{FF2B5EF4-FFF2-40B4-BE49-F238E27FC236}">
                      <a16:creationId xmlns:a16="http://schemas.microsoft.com/office/drawing/2014/main" id="{DD60FAB1-CCE6-495D-9495-4A676C1EBF59}"/>
                    </a:ext>
                  </a:extLst>
                </p:cNvPr>
                <p:cNvSpPr>
                  <a:spLocks/>
                </p:cNvSpPr>
                <p:nvPr/>
              </p:nvSpPr>
              <p:spPr bwMode="auto">
                <a:xfrm>
                  <a:off x="2357117" y="2099483"/>
                  <a:ext cx="47509" cy="71641"/>
                </a:xfrm>
                <a:custGeom>
                  <a:avLst/>
                  <a:gdLst>
                    <a:gd name="T0" fmla="*/ 29 w 48"/>
                    <a:gd name="T1" fmla="*/ 10 h 72"/>
                    <a:gd name="T2" fmla="*/ 6 w 48"/>
                    <a:gd name="T3" fmla="*/ 56 h 72"/>
                    <a:gd name="T4" fmla="*/ 21 w 48"/>
                    <a:gd name="T5" fmla="*/ 63 h 72"/>
                    <a:gd name="T6" fmla="*/ 44 w 48"/>
                    <a:gd name="T7" fmla="*/ 17 h 72"/>
                    <a:gd name="T8" fmla="*/ 29 w 48"/>
                    <a:gd name="T9" fmla="*/ 10 h 72"/>
                  </a:gdLst>
                  <a:ahLst/>
                  <a:cxnLst>
                    <a:cxn ang="0">
                      <a:pos x="T0" y="T1"/>
                    </a:cxn>
                    <a:cxn ang="0">
                      <a:pos x="T2" y="T3"/>
                    </a:cxn>
                    <a:cxn ang="0">
                      <a:pos x="T4" y="T5"/>
                    </a:cxn>
                    <a:cxn ang="0">
                      <a:pos x="T6" y="T7"/>
                    </a:cxn>
                    <a:cxn ang="0">
                      <a:pos x="T8" y="T9"/>
                    </a:cxn>
                  </a:cxnLst>
                  <a:rect l="0" t="0" r="r" b="b"/>
                  <a:pathLst>
                    <a:path w="48" h="72">
                      <a:moveTo>
                        <a:pt x="29" y="10"/>
                      </a:moveTo>
                      <a:cubicBezTo>
                        <a:pt x="23" y="26"/>
                        <a:pt x="14" y="41"/>
                        <a:pt x="6" y="56"/>
                      </a:cubicBezTo>
                      <a:cubicBezTo>
                        <a:pt x="0" y="66"/>
                        <a:pt x="15" y="72"/>
                        <a:pt x="21" y="63"/>
                      </a:cubicBezTo>
                      <a:cubicBezTo>
                        <a:pt x="29" y="48"/>
                        <a:pt x="38" y="33"/>
                        <a:pt x="44" y="17"/>
                      </a:cubicBezTo>
                      <a:cubicBezTo>
                        <a:pt x="48" y="7"/>
                        <a:pt x="33" y="0"/>
                        <a:pt x="29" y="10"/>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86">
                  <a:extLst>
                    <a:ext uri="{FF2B5EF4-FFF2-40B4-BE49-F238E27FC236}">
                      <a16:creationId xmlns:a16="http://schemas.microsoft.com/office/drawing/2014/main" id="{067EAF27-CD1C-4EF0-B289-F503EC6B5955}"/>
                    </a:ext>
                  </a:extLst>
                </p:cNvPr>
                <p:cNvSpPr>
                  <a:spLocks/>
                </p:cNvSpPr>
                <p:nvPr/>
              </p:nvSpPr>
              <p:spPr bwMode="auto">
                <a:xfrm>
                  <a:off x="2400856" y="2135681"/>
                  <a:ext cx="68625" cy="73903"/>
                </a:xfrm>
                <a:custGeom>
                  <a:avLst/>
                  <a:gdLst>
                    <a:gd name="T0" fmla="*/ 52 w 69"/>
                    <a:gd name="T1" fmla="*/ 7 h 74"/>
                    <a:gd name="T2" fmla="*/ 7 w 69"/>
                    <a:gd name="T3" fmla="*/ 55 h 74"/>
                    <a:gd name="T4" fmla="*/ 19 w 69"/>
                    <a:gd name="T5" fmla="*/ 66 h 74"/>
                    <a:gd name="T6" fmla="*/ 61 w 69"/>
                    <a:gd name="T7" fmla="*/ 21 h 74"/>
                    <a:gd name="T8" fmla="*/ 52 w 69"/>
                    <a:gd name="T9" fmla="*/ 7 h 74"/>
                  </a:gdLst>
                  <a:ahLst/>
                  <a:cxnLst>
                    <a:cxn ang="0">
                      <a:pos x="T0" y="T1"/>
                    </a:cxn>
                    <a:cxn ang="0">
                      <a:pos x="T2" y="T3"/>
                    </a:cxn>
                    <a:cxn ang="0">
                      <a:pos x="T4" y="T5"/>
                    </a:cxn>
                    <a:cxn ang="0">
                      <a:pos x="T6" y="T7"/>
                    </a:cxn>
                    <a:cxn ang="0">
                      <a:pos x="T8" y="T9"/>
                    </a:cxn>
                  </a:cxnLst>
                  <a:rect l="0" t="0" r="r" b="b"/>
                  <a:pathLst>
                    <a:path w="69" h="74">
                      <a:moveTo>
                        <a:pt x="52" y="7"/>
                      </a:moveTo>
                      <a:cubicBezTo>
                        <a:pt x="35" y="22"/>
                        <a:pt x="21" y="38"/>
                        <a:pt x="7" y="55"/>
                      </a:cubicBezTo>
                      <a:cubicBezTo>
                        <a:pt x="0" y="64"/>
                        <a:pt x="13" y="74"/>
                        <a:pt x="19" y="66"/>
                      </a:cubicBezTo>
                      <a:cubicBezTo>
                        <a:pt x="32" y="50"/>
                        <a:pt x="46" y="35"/>
                        <a:pt x="61" y="21"/>
                      </a:cubicBezTo>
                      <a:cubicBezTo>
                        <a:pt x="69" y="14"/>
                        <a:pt x="59" y="0"/>
                        <a:pt x="52" y="7"/>
                      </a:cubicBezTo>
                      <a:close/>
                    </a:path>
                  </a:pathLst>
                </a:custGeom>
                <a:solidFill>
                  <a:schemeClr val="accent3"/>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307FB59F-9FEC-43F6-87B4-B04665E71D20}"/>
                  </a:ext>
                </a:extLst>
              </p:cNvPr>
              <p:cNvGrpSpPr/>
              <p:nvPr/>
            </p:nvGrpSpPr>
            <p:grpSpPr>
              <a:xfrm>
                <a:off x="5103310" y="1848333"/>
                <a:ext cx="456240" cy="751100"/>
                <a:chOff x="5600571" y="2314406"/>
                <a:chExt cx="456240" cy="751100"/>
              </a:xfrm>
            </p:grpSpPr>
            <p:sp>
              <p:nvSpPr>
                <p:cNvPr id="218" name="Freeform 87">
                  <a:extLst>
                    <a:ext uri="{FF2B5EF4-FFF2-40B4-BE49-F238E27FC236}">
                      <a16:creationId xmlns:a16="http://schemas.microsoft.com/office/drawing/2014/main" id="{83972C88-2969-407C-9217-31ECDFA899B9}"/>
                    </a:ext>
                  </a:extLst>
                </p:cNvPr>
                <p:cNvSpPr>
                  <a:spLocks/>
                </p:cNvSpPr>
                <p:nvPr/>
              </p:nvSpPr>
              <p:spPr bwMode="auto">
                <a:xfrm>
                  <a:off x="5600571" y="2477295"/>
                  <a:ext cx="415518" cy="486405"/>
                </a:xfrm>
                <a:custGeom>
                  <a:avLst/>
                  <a:gdLst>
                    <a:gd name="T0" fmla="*/ 237 w 418"/>
                    <a:gd name="T1" fmla="*/ 0 h 489"/>
                    <a:gd name="T2" fmla="*/ 0 w 418"/>
                    <a:gd name="T3" fmla="*/ 200 h 489"/>
                    <a:gd name="T4" fmla="*/ 81 w 418"/>
                    <a:gd name="T5" fmla="*/ 376 h 489"/>
                    <a:gd name="T6" fmla="*/ 116 w 418"/>
                    <a:gd name="T7" fmla="*/ 485 h 489"/>
                    <a:gd name="T8" fmla="*/ 298 w 418"/>
                    <a:gd name="T9" fmla="*/ 489 h 489"/>
                    <a:gd name="T10" fmla="*/ 357 w 418"/>
                    <a:gd name="T11" fmla="*/ 373 h 489"/>
                    <a:gd name="T12" fmla="*/ 417 w 418"/>
                    <a:gd name="T13" fmla="*/ 210 h 489"/>
                    <a:gd name="T14" fmla="*/ 237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37" y="0"/>
                      </a:moveTo>
                      <a:cubicBezTo>
                        <a:pt x="237" y="0"/>
                        <a:pt x="5" y="4"/>
                        <a:pt x="0" y="200"/>
                      </a:cubicBezTo>
                      <a:cubicBezTo>
                        <a:pt x="0" y="200"/>
                        <a:pt x="0" y="308"/>
                        <a:pt x="81" y="376"/>
                      </a:cubicBezTo>
                      <a:cubicBezTo>
                        <a:pt x="81" y="376"/>
                        <a:pt x="114" y="414"/>
                        <a:pt x="116" y="485"/>
                      </a:cubicBezTo>
                      <a:cubicBezTo>
                        <a:pt x="298" y="489"/>
                        <a:pt x="298" y="489"/>
                        <a:pt x="298" y="489"/>
                      </a:cubicBezTo>
                      <a:cubicBezTo>
                        <a:pt x="298" y="489"/>
                        <a:pt x="321" y="401"/>
                        <a:pt x="357" y="373"/>
                      </a:cubicBezTo>
                      <a:cubicBezTo>
                        <a:pt x="394" y="345"/>
                        <a:pt x="418" y="272"/>
                        <a:pt x="417" y="210"/>
                      </a:cubicBezTo>
                      <a:cubicBezTo>
                        <a:pt x="416" y="149"/>
                        <a:pt x="400" y="16"/>
                        <a:pt x="237" y="0"/>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Freeform 88">
                  <a:extLst>
                    <a:ext uri="{FF2B5EF4-FFF2-40B4-BE49-F238E27FC236}">
                      <a16:creationId xmlns:a16="http://schemas.microsoft.com/office/drawing/2014/main" id="{DA5794BC-7633-4F49-A1AF-F7B9D679F61A}"/>
                    </a:ext>
                  </a:extLst>
                </p:cNvPr>
                <p:cNvSpPr>
                  <a:spLocks/>
                </p:cNvSpPr>
                <p:nvPr/>
              </p:nvSpPr>
              <p:spPr bwMode="auto">
                <a:xfrm>
                  <a:off x="5706901" y="2937306"/>
                  <a:ext cx="195316" cy="128200"/>
                </a:xfrm>
                <a:custGeom>
                  <a:avLst/>
                  <a:gdLst>
                    <a:gd name="T0" fmla="*/ 179 w 197"/>
                    <a:gd name="T1" fmla="*/ 10 h 129"/>
                    <a:gd name="T2" fmla="*/ 25 w 197"/>
                    <a:gd name="T3" fmla="*/ 0 h 129"/>
                    <a:gd name="T4" fmla="*/ 6 w 197"/>
                    <a:gd name="T5" fmla="*/ 17 h 129"/>
                    <a:gd name="T6" fmla="*/ 17 w 197"/>
                    <a:gd name="T7" fmla="*/ 35 h 129"/>
                    <a:gd name="T8" fmla="*/ 3 w 197"/>
                    <a:gd name="T9" fmla="*/ 51 h 129"/>
                    <a:gd name="T10" fmla="*/ 14 w 197"/>
                    <a:gd name="T11" fmla="*/ 69 h 129"/>
                    <a:gd name="T12" fmla="*/ 1 w 197"/>
                    <a:gd name="T13" fmla="*/ 86 h 129"/>
                    <a:gd name="T14" fmla="*/ 18 w 197"/>
                    <a:gd name="T15" fmla="*/ 105 h 129"/>
                    <a:gd name="T16" fmla="*/ 50 w 197"/>
                    <a:gd name="T17" fmla="*/ 107 h 129"/>
                    <a:gd name="T18" fmla="*/ 63 w 197"/>
                    <a:gd name="T19" fmla="*/ 126 h 129"/>
                    <a:gd name="T20" fmla="*/ 121 w 197"/>
                    <a:gd name="T21" fmla="*/ 129 h 129"/>
                    <a:gd name="T22" fmla="*/ 132 w 197"/>
                    <a:gd name="T23" fmla="*/ 112 h 129"/>
                    <a:gd name="T24" fmla="*/ 172 w 197"/>
                    <a:gd name="T25" fmla="*/ 115 h 129"/>
                    <a:gd name="T26" fmla="*/ 191 w 197"/>
                    <a:gd name="T27" fmla="*/ 98 h 129"/>
                    <a:gd name="T28" fmla="*/ 180 w 197"/>
                    <a:gd name="T29" fmla="*/ 80 h 129"/>
                    <a:gd name="T30" fmla="*/ 193 w 197"/>
                    <a:gd name="T31" fmla="*/ 64 h 129"/>
                    <a:gd name="T32" fmla="*/ 182 w 197"/>
                    <a:gd name="T33" fmla="*/ 46 h 129"/>
                    <a:gd name="T34" fmla="*/ 196 w 197"/>
                    <a:gd name="T35" fmla="*/ 30 h 129"/>
                    <a:gd name="T36" fmla="*/ 179 w 197"/>
                    <a:gd name="T37"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0"/>
                      </a:moveTo>
                      <a:cubicBezTo>
                        <a:pt x="25" y="0"/>
                        <a:pt x="25" y="0"/>
                        <a:pt x="25" y="0"/>
                      </a:cubicBezTo>
                      <a:cubicBezTo>
                        <a:pt x="15" y="0"/>
                        <a:pt x="6" y="7"/>
                        <a:pt x="6" y="17"/>
                      </a:cubicBezTo>
                      <a:cubicBezTo>
                        <a:pt x="5" y="25"/>
                        <a:pt x="10" y="32"/>
                        <a:pt x="17" y="35"/>
                      </a:cubicBezTo>
                      <a:cubicBezTo>
                        <a:pt x="9" y="37"/>
                        <a:pt x="3" y="43"/>
                        <a:pt x="3" y="51"/>
                      </a:cubicBezTo>
                      <a:cubicBezTo>
                        <a:pt x="2" y="60"/>
                        <a:pt x="7" y="67"/>
                        <a:pt x="14" y="69"/>
                      </a:cubicBezTo>
                      <a:cubicBezTo>
                        <a:pt x="7" y="71"/>
                        <a:pt x="1" y="78"/>
                        <a:pt x="1" y="86"/>
                      </a:cubicBezTo>
                      <a:cubicBezTo>
                        <a:pt x="0" y="96"/>
                        <a:pt x="8" y="104"/>
                        <a:pt x="18" y="105"/>
                      </a:cubicBezTo>
                      <a:cubicBezTo>
                        <a:pt x="50" y="107"/>
                        <a:pt x="50" y="107"/>
                        <a:pt x="50" y="107"/>
                      </a:cubicBezTo>
                      <a:cubicBezTo>
                        <a:pt x="63" y="126"/>
                        <a:pt x="63" y="126"/>
                        <a:pt x="63" y="126"/>
                      </a:cubicBezTo>
                      <a:cubicBezTo>
                        <a:pt x="121" y="129"/>
                        <a:pt x="121" y="129"/>
                        <a:pt x="121" y="129"/>
                      </a:cubicBezTo>
                      <a:cubicBezTo>
                        <a:pt x="132" y="112"/>
                        <a:pt x="132" y="112"/>
                        <a:pt x="132" y="112"/>
                      </a:cubicBezTo>
                      <a:cubicBezTo>
                        <a:pt x="172" y="115"/>
                        <a:pt x="172" y="115"/>
                        <a:pt x="172" y="115"/>
                      </a:cubicBezTo>
                      <a:cubicBezTo>
                        <a:pt x="182" y="116"/>
                        <a:pt x="191" y="108"/>
                        <a:pt x="191" y="98"/>
                      </a:cubicBezTo>
                      <a:cubicBezTo>
                        <a:pt x="192" y="90"/>
                        <a:pt x="187" y="83"/>
                        <a:pt x="180" y="80"/>
                      </a:cubicBezTo>
                      <a:cubicBezTo>
                        <a:pt x="187" y="78"/>
                        <a:pt x="193" y="72"/>
                        <a:pt x="193" y="64"/>
                      </a:cubicBezTo>
                      <a:cubicBezTo>
                        <a:pt x="194" y="56"/>
                        <a:pt x="189" y="49"/>
                        <a:pt x="182" y="46"/>
                      </a:cubicBezTo>
                      <a:cubicBezTo>
                        <a:pt x="190" y="44"/>
                        <a:pt x="196" y="38"/>
                        <a:pt x="196" y="30"/>
                      </a:cubicBezTo>
                      <a:cubicBezTo>
                        <a:pt x="197" y="20"/>
                        <a:pt x="189" y="11"/>
                        <a:pt x="179" y="10"/>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89">
                  <a:extLst>
                    <a:ext uri="{FF2B5EF4-FFF2-40B4-BE49-F238E27FC236}">
                      <a16:creationId xmlns:a16="http://schemas.microsoft.com/office/drawing/2014/main" id="{290386BE-7EC7-4FF9-AE7D-7FF36D03611D}"/>
                    </a:ext>
                  </a:extLst>
                </p:cNvPr>
                <p:cNvSpPr>
                  <a:spLocks/>
                </p:cNvSpPr>
                <p:nvPr/>
              </p:nvSpPr>
              <p:spPr bwMode="auto">
                <a:xfrm>
                  <a:off x="5738574" y="2651496"/>
                  <a:ext cx="156102" cy="326532"/>
                </a:xfrm>
                <a:custGeom>
                  <a:avLst/>
                  <a:gdLst>
                    <a:gd name="T0" fmla="*/ 128 w 157"/>
                    <a:gd name="T1" fmla="*/ 8 h 329"/>
                    <a:gd name="T2" fmla="*/ 119 w 157"/>
                    <a:gd name="T3" fmla="*/ 7 h 329"/>
                    <a:gd name="T4" fmla="*/ 98 w 157"/>
                    <a:gd name="T5" fmla="*/ 28 h 329"/>
                    <a:gd name="T6" fmla="*/ 69 w 157"/>
                    <a:gd name="T7" fmla="*/ 5 h 329"/>
                    <a:gd name="T8" fmla="*/ 53 w 157"/>
                    <a:gd name="T9" fmla="*/ 23 h 329"/>
                    <a:gd name="T10" fmla="*/ 52 w 157"/>
                    <a:gd name="T11" fmla="*/ 22 h 329"/>
                    <a:gd name="T12" fmla="*/ 24 w 157"/>
                    <a:gd name="T13" fmla="*/ 13 h 329"/>
                    <a:gd name="T14" fmla="*/ 7 w 157"/>
                    <a:gd name="T15" fmla="*/ 40 h 329"/>
                    <a:gd name="T16" fmla="*/ 12 w 157"/>
                    <a:gd name="T17" fmla="*/ 148 h 329"/>
                    <a:gd name="T18" fmla="*/ 36 w 157"/>
                    <a:gd name="T19" fmla="*/ 320 h 329"/>
                    <a:gd name="T20" fmla="*/ 49 w 157"/>
                    <a:gd name="T21" fmla="*/ 319 h 329"/>
                    <a:gd name="T22" fmla="*/ 18 w 157"/>
                    <a:gd name="T23" fmla="*/ 75 h 329"/>
                    <a:gd name="T24" fmla="*/ 41 w 157"/>
                    <a:gd name="T25" fmla="*/ 30 h 329"/>
                    <a:gd name="T26" fmla="*/ 48 w 157"/>
                    <a:gd name="T27" fmla="*/ 41 h 329"/>
                    <a:gd name="T28" fmla="*/ 47 w 157"/>
                    <a:gd name="T29" fmla="*/ 50 h 329"/>
                    <a:gd name="T30" fmla="*/ 55 w 157"/>
                    <a:gd name="T31" fmla="*/ 104 h 329"/>
                    <a:gd name="T32" fmla="*/ 67 w 157"/>
                    <a:gd name="T33" fmla="*/ 101 h 329"/>
                    <a:gd name="T34" fmla="*/ 62 w 157"/>
                    <a:gd name="T35" fmla="*/ 39 h 329"/>
                    <a:gd name="T36" fmla="*/ 71 w 157"/>
                    <a:gd name="T37" fmla="*/ 19 h 329"/>
                    <a:gd name="T38" fmla="*/ 88 w 157"/>
                    <a:gd name="T39" fmla="*/ 51 h 329"/>
                    <a:gd name="T40" fmla="*/ 88 w 157"/>
                    <a:gd name="T41" fmla="*/ 54 h 329"/>
                    <a:gd name="T42" fmla="*/ 86 w 157"/>
                    <a:gd name="T43" fmla="*/ 97 h 329"/>
                    <a:gd name="T44" fmla="*/ 100 w 157"/>
                    <a:gd name="T45" fmla="*/ 98 h 329"/>
                    <a:gd name="T46" fmla="*/ 102 w 157"/>
                    <a:gd name="T47" fmla="*/ 55 h 329"/>
                    <a:gd name="T48" fmla="*/ 121 w 157"/>
                    <a:gd name="T49" fmla="*/ 22 h 329"/>
                    <a:gd name="T50" fmla="*/ 110 w 157"/>
                    <a:gd name="T51" fmla="*/ 151 h 329"/>
                    <a:gd name="T52" fmla="*/ 88 w 157"/>
                    <a:gd name="T53" fmla="*/ 300 h 329"/>
                    <a:gd name="T54" fmla="*/ 102 w 157"/>
                    <a:gd name="T55" fmla="*/ 299 h 329"/>
                    <a:gd name="T56" fmla="*/ 126 w 157"/>
                    <a:gd name="T57" fmla="*/ 143 h 329"/>
                    <a:gd name="T58" fmla="*/ 128 w 157"/>
                    <a:gd name="T59"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329">
                      <a:moveTo>
                        <a:pt x="128" y="8"/>
                      </a:moveTo>
                      <a:cubicBezTo>
                        <a:pt x="126" y="5"/>
                        <a:pt x="122" y="5"/>
                        <a:pt x="119" y="7"/>
                      </a:cubicBezTo>
                      <a:cubicBezTo>
                        <a:pt x="110" y="12"/>
                        <a:pt x="103" y="19"/>
                        <a:pt x="98" y="28"/>
                      </a:cubicBezTo>
                      <a:cubicBezTo>
                        <a:pt x="94" y="14"/>
                        <a:pt x="85" y="0"/>
                        <a:pt x="69" y="5"/>
                      </a:cubicBezTo>
                      <a:cubicBezTo>
                        <a:pt x="61" y="8"/>
                        <a:pt x="56" y="15"/>
                        <a:pt x="53" y="23"/>
                      </a:cubicBezTo>
                      <a:cubicBezTo>
                        <a:pt x="53" y="22"/>
                        <a:pt x="52" y="22"/>
                        <a:pt x="52" y="22"/>
                      </a:cubicBezTo>
                      <a:cubicBezTo>
                        <a:pt x="46" y="13"/>
                        <a:pt x="34" y="9"/>
                        <a:pt x="24" y="13"/>
                      </a:cubicBezTo>
                      <a:cubicBezTo>
                        <a:pt x="14" y="17"/>
                        <a:pt x="9" y="30"/>
                        <a:pt x="7" y="40"/>
                      </a:cubicBezTo>
                      <a:cubicBezTo>
                        <a:pt x="0" y="74"/>
                        <a:pt x="7" y="115"/>
                        <a:pt x="12" y="148"/>
                      </a:cubicBezTo>
                      <a:cubicBezTo>
                        <a:pt x="19" y="206"/>
                        <a:pt x="32" y="262"/>
                        <a:pt x="36" y="320"/>
                      </a:cubicBezTo>
                      <a:cubicBezTo>
                        <a:pt x="36" y="329"/>
                        <a:pt x="50" y="327"/>
                        <a:pt x="49" y="319"/>
                      </a:cubicBezTo>
                      <a:cubicBezTo>
                        <a:pt x="44" y="237"/>
                        <a:pt x="21" y="157"/>
                        <a:pt x="18" y="75"/>
                      </a:cubicBezTo>
                      <a:cubicBezTo>
                        <a:pt x="18" y="67"/>
                        <a:pt x="21" y="7"/>
                        <a:pt x="41" y="30"/>
                      </a:cubicBezTo>
                      <a:cubicBezTo>
                        <a:pt x="44" y="33"/>
                        <a:pt x="46" y="37"/>
                        <a:pt x="48" y="41"/>
                      </a:cubicBezTo>
                      <a:cubicBezTo>
                        <a:pt x="48" y="44"/>
                        <a:pt x="47" y="47"/>
                        <a:pt x="47" y="50"/>
                      </a:cubicBezTo>
                      <a:cubicBezTo>
                        <a:pt x="46" y="66"/>
                        <a:pt x="45" y="90"/>
                        <a:pt x="55" y="104"/>
                      </a:cubicBezTo>
                      <a:cubicBezTo>
                        <a:pt x="58" y="108"/>
                        <a:pt x="67" y="107"/>
                        <a:pt x="67" y="101"/>
                      </a:cubicBezTo>
                      <a:cubicBezTo>
                        <a:pt x="69" y="82"/>
                        <a:pt x="69" y="59"/>
                        <a:pt x="62" y="39"/>
                      </a:cubicBezTo>
                      <a:cubicBezTo>
                        <a:pt x="63" y="31"/>
                        <a:pt x="66" y="24"/>
                        <a:pt x="71" y="19"/>
                      </a:cubicBezTo>
                      <a:cubicBezTo>
                        <a:pt x="84" y="9"/>
                        <a:pt x="88" y="45"/>
                        <a:pt x="88" y="51"/>
                      </a:cubicBezTo>
                      <a:cubicBezTo>
                        <a:pt x="88" y="52"/>
                        <a:pt x="88" y="53"/>
                        <a:pt x="88" y="54"/>
                      </a:cubicBezTo>
                      <a:cubicBezTo>
                        <a:pt x="85" y="69"/>
                        <a:pt x="84" y="84"/>
                        <a:pt x="86" y="97"/>
                      </a:cubicBezTo>
                      <a:cubicBezTo>
                        <a:pt x="87" y="105"/>
                        <a:pt x="99" y="106"/>
                        <a:pt x="100" y="98"/>
                      </a:cubicBezTo>
                      <a:cubicBezTo>
                        <a:pt x="101" y="84"/>
                        <a:pt x="102" y="70"/>
                        <a:pt x="102" y="55"/>
                      </a:cubicBezTo>
                      <a:cubicBezTo>
                        <a:pt x="105" y="42"/>
                        <a:pt x="111" y="30"/>
                        <a:pt x="121" y="22"/>
                      </a:cubicBezTo>
                      <a:cubicBezTo>
                        <a:pt x="143" y="60"/>
                        <a:pt x="121" y="113"/>
                        <a:pt x="110" y="151"/>
                      </a:cubicBezTo>
                      <a:cubicBezTo>
                        <a:pt x="96" y="198"/>
                        <a:pt x="84" y="251"/>
                        <a:pt x="88" y="300"/>
                      </a:cubicBezTo>
                      <a:cubicBezTo>
                        <a:pt x="89" y="309"/>
                        <a:pt x="102" y="308"/>
                        <a:pt x="102" y="299"/>
                      </a:cubicBezTo>
                      <a:cubicBezTo>
                        <a:pt x="97" y="247"/>
                        <a:pt x="112" y="192"/>
                        <a:pt x="126" y="143"/>
                      </a:cubicBezTo>
                      <a:cubicBezTo>
                        <a:pt x="138" y="101"/>
                        <a:pt x="157" y="47"/>
                        <a:pt x="128" y="8"/>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90">
                  <a:extLst>
                    <a:ext uri="{FF2B5EF4-FFF2-40B4-BE49-F238E27FC236}">
                      <a16:creationId xmlns:a16="http://schemas.microsoft.com/office/drawing/2014/main" id="{063DB816-CC08-4418-B53D-823C6F67DD19}"/>
                    </a:ext>
                  </a:extLst>
                </p:cNvPr>
                <p:cNvSpPr>
                  <a:spLocks/>
                </p:cNvSpPr>
                <p:nvPr/>
              </p:nvSpPr>
              <p:spPr bwMode="auto">
                <a:xfrm>
                  <a:off x="5628473" y="2641693"/>
                  <a:ext cx="74658" cy="173447"/>
                </a:xfrm>
                <a:custGeom>
                  <a:avLst/>
                  <a:gdLst>
                    <a:gd name="T0" fmla="*/ 5 w 75"/>
                    <a:gd name="T1" fmla="*/ 15 h 175"/>
                    <a:gd name="T2" fmla="*/ 49 w 75"/>
                    <a:gd name="T3" fmla="*/ 162 h 175"/>
                    <a:gd name="T4" fmla="*/ 68 w 75"/>
                    <a:gd name="T5" fmla="*/ 149 h 175"/>
                    <a:gd name="T6" fmla="*/ 27 w 75"/>
                    <a:gd name="T7" fmla="*/ 19 h 175"/>
                    <a:gd name="T8" fmla="*/ 5 w 75"/>
                    <a:gd name="T9" fmla="*/ 15 h 175"/>
                  </a:gdLst>
                  <a:ahLst/>
                  <a:cxnLst>
                    <a:cxn ang="0">
                      <a:pos x="T0" y="T1"/>
                    </a:cxn>
                    <a:cxn ang="0">
                      <a:pos x="T2" y="T3"/>
                    </a:cxn>
                    <a:cxn ang="0">
                      <a:pos x="T4" y="T5"/>
                    </a:cxn>
                    <a:cxn ang="0">
                      <a:pos x="T6" y="T7"/>
                    </a:cxn>
                    <a:cxn ang="0">
                      <a:pos x="T8" y="T9"/>
                    </a:cxn>
                  </a:cxnLst>
                  <a:rect l="0" t="0" r="r" b="b"/>
                  <a:pathLst>
                    <a:path w="75" h="175">
                      <a:moveTo>
                        <a:pt x="5" y="15"/>
                      </a:moveTo>
                      <a:cubicBezTo>
                        <a:pt x="0" y="68"/>
                        <a:pt x="22" y="118"/>
                        <a:pt x="49" y="162"/>
                      </a:cubicBezTo>
                      <a:cubicBezTo>
                        <a:pt x="57" y="175"/>
                        <a:pt x="75" y="161"/>
                        <a:pt x="68" y="149"/>
                      </a:cubicBezTo>
                      <a:cubicBezTo>
                        <a:pt x="44" y="110"/>
                        <a:pt x="23" y="65"/>
                        <a:pt x="27" y="19"/>
                      </a:cubicBezTo>
                      <a:cubicBezTo>
                        <a:pt x="28" y="4"/>
                        <a:pt x="6" y="0"/>
                        <a:pt x="5"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91">
                  <a:extLst>
                    <a:ext uri="{FF2B5EF4-FFF2-40B4-BE49-F238E27FC236}">
                      <a16:creationId xmlns:a16="http://schemas.microsoft.com/office/drawing/2014/main" id="{DD5DC487-0BF9-4FC5-91D7-71EB6E0AEED9}"/>
                    </a:ext>
                  </a:extLst>
                </p:cNvPr>
                <p:cNvSpPr>
                  <a:spLocks/>
                </p:cNvSpPr>
                <p:nvPr/>
              </p:nvSpPr>
              <p:spPr bwMode="auto">
                <a:xfrm>
                  <a:off x="5631489" y="2610774"/>
                  <a:ext cx="30919" cy="25640"/>
                </a:xfrm>
                <a:custGeom>
                  <a:avLst/>
                  <a:gdLst>
                    <a:gd name="T0" fmla="*/ 16 w 31"/>
                    <a:gd name="T1" fmla="*/ 24 h 26"/>
                    <a:gd name="T2" fmla="*/ 14 w 31"/>
                    <a:gd name="T3" fmla="*/ 2 h 26"/>
                    <a:gd name="T4" fmla="*/ 16 w 31"/>
                    <a:gd name="T5" fmla="*/ 24 h 26"/>
                  </a:gdLst>
                  <a:ahLst/>
                  <a:cxnLst>
                    <a:cxn ang="0">
                      <a:pos x="T0" y="T1"/>
                    </a:cxn>
                    <a:cxn ang="0">
                      <a:pos x="T2" y="T3"/>
                    </a:cxn>
                    <a:cxn ang="0">
                      <a:pos x="T4" y="T5"/>
                    </a:cxn>
                  </a:cxnLst>
                  <a:rect l="0" t="0" r="r" b="b"/>
                  <a:pathLst>
                    <a:path w="31" h="26">
                      <a:moveTo>
                        <a:pt x="16" y="24"/>
                      </a:moveTo>
                      <a:cubicBezTo>
                        <a:pt x="31" y="23"/>
                        <a:pt x="29" y="0"/>
                        <a:pt x="14" y="2"/>
                      </a:cubicBezTo>
                      <a:cubicBezTo>
                        <a:pt x="0" y="3"/>
                        <a:pt x="2" y="26"/>
                        <a:pt x="16"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92">
                  <a:extLst>
                    <a:ext uri="{FF2B5EF4-FFF2-40B4-BE49-F238E27FC236}">
                      <a16:creationId xmlns:a16="http://schemas.microsoft.com/office/drawing/2014/main" id="{A6946612-5CB3-4FBF-B985-E51D405B669B}"/>
                    </a:ext>
                  </a:extLst>
                </p:cNvPr>
                <p:cNvSpPr>
                  <a:spLocks/>
                </p:cNvSpPr>
                <p:nvPr/>
              </p:nvSpPr>
              <p:spPr bwMode="auto">
                <a:xfrm>
                  <a:off x="5602833" y="2401884"/>
                  <a:ext cx="67116" cy="78428"/>
                </a:xfrm>
                <a:custGeom>
                  <a:avLst/>
                  <a:gdLst>
                    <a:gd name="T0" fmla="*/ 5 w 68"/>
                    <a:gd name="T1" fmla="*/ 18 h 79"/>
                    <a:gd name="T2" fmla="*/ 50 w 68"/>
                    <a:gd name="T3" fmla="*/ 72 h 79"/>
                    <a:gd name="T4" fmla="*/ 60 w 68"/>
                    <a:gd name="T5" fmla="*/ 59 h 79"/>
                    <a:gd name="T6" fmla="*/ 19 w 68"/>
                    <a:gd name="T7" fmla="*/ 9 h 79"/>
                    <a:gd name="T8" fmla="*/ 5 w 68"/>
                    <a:gd name="T9" fmla="*/ 18 h 79"/>
                  </a:gdLst>
                  <a:ahLst/>
                  <a:cxnLst>
                    <a:cxn ang="0">
                      <a:pos x="T0" y="T1"/>
                    </a:cxn>
                    <a:cxn ang="0">
                      <a:pos x="T2" y="T3"/>
                    </a:cxn>
                    <a:cxn ang="0">
                      <a:pos x="T4" y="T5"/>
                    </a:cxn>
                    <a:cxn ang="0">
                      <a:pos x="T6" y="T7"/>
                    </a:cxn>
                    <a:cxn ang="0">
                      <a:pos x="T8" y="T9"/>
                    </a:cxn>
                  </a:cxnLst>
                  <a:rect l="0" t="0" r="r" b="b"/>
                  <a:pathLst>
                    <a:path w="68" h="79">
                      <a:moveTo>
                        <a:pt x="5" y="18"/>
                      </a:moveTo>
                      <a:cubicBezTo>
                        <a:pt x="18" y="38"/>
                        <a:pt x="33" y="56"/>
                        <a:pt x="50" y="72"/>
                      </a:cubicBezTo>
                      <a:cubicBezTo>
                        <a:pt x="58" y="79"/>
                        <a:pt x="68" y="66"/>
                        <a:pt x="60" y="59"/>
                      </a:cubicBezTo>
                      <a:cubicBezTo>
                        <a:pt x="45" y="44"/>
                        <a:pt x="31" y="27"/>
                        <a:pt x="19" y="9"/>
                      </a:cubicBezTo>
                      <a:cubicBezTo>
                        <a:pt x="13" y="0"/>
                        <a:pt x="0" y="9"/>
                        <a:pt x="5" y="18"/>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93">
                  <a:extLst>
                    <a:ext uri="{FF2B5EF4-FFF2-40B4-BE49-F238E27FC236}">
                      <a16:creationId xmlns:a16="http://schemas.microsoft.com/office/drawing/2014/main" id="{65146900-684D-4B91-8CA8-DC6FC34DA36C}"/>
                    </a:ext>
                  </a:extLst>
                </p:cNvPr>
                <p:cNvSpPr>
                  <a:spLocks/>
                </p:cNvSpPr>
                <p:nvPr/>
              </p:nvSpPr>
              <p:spPr bwMode="auto">
                <a:xfrm>
                  <a:off x="5672212" y="2371719"/>
                  <a:ext cx="53542" cy="67116"/>
                </a:xfrm>
                <a:custGeom>
                  <a:avLst/>
                  <a:gdLst>
                    <a:gd name="T0" fmla="*/ 6 w 54"/>
                    <a:gd name="T1" fmla="*/ 18 h 68"/>
                    <a:gd name="T2" fmla="*/ 34 w 54"/>
                    <a:gd name="T3" fmla="*/ 60 h 68"/>
                    <a:gd name="T4" fmla="*/ 48 w 54"/>
                    <a:gd name="T5" fmla="*/ 50 h 68"/>
                    <a:gd name="T6" fmla="*/ 20 w 54"/>
                    <a:gd name="T7" fmla="*/ 9 h 68"/>
                    <a:gd name="T8" fmla="*/ 6 w 54"/>
                    <a:gd name="T9" fmla="*/ 18 h 68"/>
                  </a:gdLst>
                  <a:ahLst/>
                  <a:cxnLst>
                    <a:cxn ang="0">
                      <a:pos x="T0" y="T1"/>
                    </a:cxn>
                    <a:cxn ang="0">
                      <a:pos x="T2" y="T3"/>
                    </a:cxn>
                    <a:cxn ang="0">
                      <a:pos x="T4" y="T5"/>
                    </a:cxn>
                    <a:cxn ang="0">
                      <a:pos x="T6" y="T7"/>
                    </a:cxn>
                    <a:cxn ang="0">
                      <a:pos x="T8" y="T9"/>
                    </a:cxn>
                  </a:cxnLst>
                  <a:rect l="0" t="0" r="r" b="b"/>
                  <a:pathLst>
                    <a:path w="54" h="68">
                      <a:moveTo>
                        <a:pt x="6" y="18"/>
                      </a:moveTo>
                      <a:cubicBezTo>
                        <a:pt x="16" y="32"/>
                        <a:pt x="25" y="46"/>
                        <a:pt x="34" y="60"/>
                      </a:cubicBezTo>
                      <a:cubicBezTo>
                        <a:pt x="41" y="68"/>
                        <a:pt x="54" y="59"/>
                        <a:pt x="48" y="50"/>
                      </a:cubicBezTo>
                      <a:cubicBezTo>
                        <a:pt x="38" y="36"/>
                        <a:pt x="29" y="22"/>
                        <a:pt x="20" y="9"/>
                      </a:cubicBezTo>
                      <a:cubicBezTo>
                        <a:pt x="14" y="0"/>
                        <a:pt x="0" y="10"/>
                        <a:pt x="6" y="18"/>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94">
                  <a:extLst>
                    <a:ext uri="{FF2B5EF4-FFF2-40B4-BE49-F238E27FC236}">
                      <a16:creationId xmlns:a16="http://schemas.microsoft.com/office/drawing/2014/main" id="{76406EBF-CF15-4F10-B9DA-0F9EEB206FA3}"/>
                    </a:ext>
                  </a:extLst>
                </p:cNvPr>
                <p:cNvSpPr>
                  <a:spLocks/>
                </p:cNvSpPr>
                <p:nvPr/>
              </p:nvSpPr>
              <p:spPr bwMode="auto">
                <a:xfrm>
                  <a:off x="5744607" y="2336276"/>
                  <a:ext cx="38460" cy="65608"/>
                </a:xfrm>
                <a:custGeom>
                  <a:avLst/>
                  <a:gdLst>
                    <a:gd name="T0" fmla="*/ 3 w 39"/>
                    <a:gd name="T1" fmla="*/ 16 h 66"/>
                    <a:gd name="T2" fmla="*/ 19 w 39"/>
                    <a:gd name="T3" fmla="*/ 57 h 66"/>
                    <a:gd name="T4" fmla="*/ 34 w 39"/>
                    <a:gd name="T5" fmla="*/ 51 h 66"/>
                    <a:gd name="T6" fmla="*/ 18 w 39"/>
                    <a:gd name="T7" fmla="*/ 11 h 66"/>
                    <a:gd name="T8" fmla="*/ 3 w 39"/>
                    <a:gd name="T9" fmla="*/ 16 h 66"/>
                  </a:gdLst>
                  <a:ahLst/>
                  <a:cxnLst>
                    <a:cxn ang="0">
                      <a:pos x="T0" y="T1"/>
                    </a:cxn>
                    <a:cxn ang="0">
                      <a:pos x="T2" y="T3"/>
                    </a:cxn>
                    <a:cxn ang="0">
                      <a:pos x="T4" y="T5"/>
                    </a:cxn>
                    <a:cxn ang="0">
                      <a:pos x="T6" y="T7"/>
                    </a:cxn>
                    <a:cxn ang="0">
                      <a:pos x="T8" y="T9"/>
                    </a:cxn>
                  </a:cxnLst>
                  <a:rect l="0" t="0" r="r" b="b"/>
                  <a:pathLst>
                    <a:path w="39" h="66">
                      <a:moveTo>
                        <a:pt x="3" y="16"/>
                      </a:moveTo>
                      <a:cubicBezTo>
                        <a:pt x="6" y="31"/>
                        <a:pt x="12" y="44"/>
                        <a:pt x="19" y="57"/>
                      </a:cubicBezTo>
                      <a:cubicBezTo>
                        <a:pt x="24" y="66"/>
                        <a:pt x="39" y="60"/>
                        <a:pt x="34" y="51"/>
                      </a:cubicBezTo>
                      <a:cubicBezTo>
                        <a:pt x="27" y="38"/>
                        <a:pt x="22" y="25"/>
                        <a:pt x="18" y="11"/>
                      </a:cubicBezTo>
                      <a:cubicBezTo>
                        <a:pt x="16" y="0"/>
                        <a:pt x="0" y="6"/>
                        <a:pt x="3" y="16"/>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95">
                  <a:extLst>
                    <a:ext uri="{FF2B5EF4-FFF2-40B4-BE49-F238E27FC236}">
                      <a16:creationId xmlns:a16="http://schemas.microsoft.com/office/drawing/2014/main" id="{CBDC44C4-1319-40AE-944E-D0F9AEC264A3}"/>
                    </a:ext>
                  </a:extLst>
                </p:cNvPr>
                <p:cNvSpPr>
                  <a:spLocks/>
                </p:cNvSpPr>
                <p:nvPr/>
              </p:nvSpPr>
              <p:spPr bwMode="auto">
                <a:xfrm>
                  <a:off x="5825297" y="2314406"/>
                  <a:ext cx="21869" cy="102560"/>
                </a:xfrm>
                <a:custGeom>
                  <a:avLst/>
                  <a:gdLst>
                    <a:gd name="T0" fmla="*/ 1 w 22"/>
                    <a:gd name="T1" fmla="*/ 12 h 103"/>
                    <a:gd name="T2" fmla="*/ 5 w 22"/>
                    <a:gd name="T3" fmla="*/ 92 h 103"/>
                    <a:gd name="T4" fmla="*/ 21 w 22"/>
                    <a:gd name="T5" fmla="*/ 90 h 103"/>
                    <a:gd name="T6" fmla="*/ 18 w 22"/>
                    <a:gd name="T7" fmla="*/ 11 h 103"/>
                    <a:gd name="T8" fmla="*/ 1 w 22"/>
                    <a:gd name="T9" fmla="*/ 12 h 103"/>
                  </a:gdLst>
                  <a:ahLst/>
                  <a:cxnLst>
                    <a:cxn ang="0">
                      <a:pos x="T0" y="T1"/>
                    </a:cxn>
                    <a:cxn ang="0">
                      <a:pos x="T2" y="T3"/>
                    </a:cxn>
                    <a:cxn ang="0">
                      <a:pos x="T4" y="T5"/>
                    </a:cxn>
                    <a:cxn ang="0">
                      <a:pos x="T6" y="T7"/>
                    </a:cxn>
                    <a:cxn ang="0">
                      <a:pos x="T8" y="T9"/>
                    </a:cxn>
                  </a:cxnLst>
                  <a:rect l="0" t="0" r="r" b="b"/>
                  <a:pathLst>
                    <a:path w="22" h="103">
                      <a:moveTo>
                        <a:pt x="1" y="12"/>
                      </a:moveTo>
                      <a:cubicBezTo>
                        <a:pt x="3" y="39"/>
                        <a:pt x="3" y="66"/>
                        <a:pt x="5" y="92"/>
                      </a:cubicBezTo>
                      <a:cubicBezTo>
                        <a:pt x="6" y="103"/>
                        <a:pt x="22" y="101"/>
                        <a:pt x="21" y="90"/>
                      </a:cubicBezTo>
                      <a:cubicBezTo>
                        <a:pt x="19" y="64"/>
                        <a:pt x="20" y="37"/>
                        <a:pt x="18" y="11"/>
                      </a:cubicBezTo>
                      <a:cubicBezTo>
                        <a:pt x="17" y="0"/>
                        <a:pt x="0" y="2"/>
                        <a:pt x="1" y="12"/>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Freeform 96">
                  <a:extLst>
                    <a:ext uri="{FF2B5EF4-FFF2-40B4-BE49-F238E27FC236}">
                      <a16:creationId xmlns:a16="http://schemas.microsoft.com/office/drawing/2014/main" id="{ADDF3AB0-A08F-48B4-A65C-F692F0AD8B89}"/>
                    </a:ext>
                  </a:extLst>
                </p:cNvPr>
                <p:cNvSpPr>
                  <a:spLocks/>
                </p:cNvSpPr>
                <p:nvPr/>
              </p:nvSpPr>
              <p:spPr bwMode="auto">
                <a:xfrm>
                  <a:off x="5886381" y="2357391"/>
                  <a:ext cx="27902" cy="84461"/>
                </a:xfrm>
                <a:custGeom>
                  <a:avLst/>
                  <a:gdLst>
                    <a:gd name="T0" fmla="*/ 9 w 28"/>
                    <a:gd name="T1" fmla="*/ 10 h 85"/>
                    <a:gd name="T2" fmla="*/ 1 w 28"/>
                    <a:gd name="T3" fmla="*/ 71 h 85"/>
                    <a:gd name="T4" fmla="*/ 18 w 28"/>
                    <a:gd name="T5" fmla="*/ 74 h 85"/>
                    <a:gd name="T6" fmla="*/ 26 w 28"/>
                    <a:gd name="T7" fmla="*/ 13 h 85"/>
                    <a:gd name="T8" fmla="*/ 9 w 28"/>
                    <a:gd name="T9" fmla="*/ 10 h 85"/>
                  </a:gdLst>
                  <a:ahLst/>
                  <a:cxnLst>
                    <a:cxn ang="0">
                      <a:pos x="T0" y="T1"/>
                    </a:cxn>
                    <a:cxn ang="0">
                      <a:pos x="T2" y="T3"/>
                    </a:cxn>
                    <a:cxn ang="0">
                      <a:pos x="T4" y="T5"/>
                    </a:cxn>
                    <a:cxn ang="0">
                      <a:pos x="T6" y="T7"/>
                    </a:cxn>
                    <a:cxn ang="0">
                      <a:pos x="T8" y="T9"/>
                    </a:cxn>
                  </a:cxnLst>
                  <a:rect l="0" t="0" r="r" b="b"/>
                  <a:pathLst>
                    <a:path w="28" h="85">
                      <a:moveTo>
                        <a:pt x="9" y="10"/>
                      </a:moveTo>
                      <a:cubicBezTo>
                        <a:pt x="6" y="30"/>
                        <a:pt x="3" y="51"/>
                        <a:pt x="1" y="71"/>
                      </a:cubicBezTo>
                      <a:cubicBezTo>
                        <a:pt x="0" y="82"/>
                        <a:pt x="17" y="85"/>
                        <a:pt x="18" y="74"/>
                      </a:cubicBezTo>
                      <a:cubicBezTo>
                        <a:pt x="20" y="54"/>
                        <a:pt x="22" y="33"/>
                        <a:pt x="26" y="13"/>
                      </a:cubicBezTo>
                      <a:cubicBezTo>
                        <a:pt x="28" y="3"/>
                        <a:pt x="11" y="0"/>
                        <a:pt x="9" y="10"/>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Freeform 97">
                  <a:extLst>
                    <a:ext uri="{FF2B5EF4-FFF2-40B4-BE49-F238E27FC236}">
                      <a16:creationId xmlns:a16="http://schemas.microsoft.com/office/drawing/2014/main" id="{7B175D63-F075-4649-94FC-459921D18C02}"/>
                    </a:ext>
                  </a:extLst>
                </p:cNvPr>
                <p:cNvSpPr>
                  <a:spLocks/>
                </p:cNvSpPr>
                <p:nvPr/>
              </p:nvSpPr>
              <p:spPr bwMode="auto">
                <a:xfrm>
                  <a:off x="5944448" y="2406408"/>
                  <a:ext cx="47509" cy="70887"/>
                </a:xfrm>
                <a:custGeom>
                  <a:avLst/>
                  <a:gdLst>
                    <a:gd name="T0" fmla="*/ 29 w 48"/>
                    <a:gd name="T1" fmla="*/ 10 h 72"/>
                    <a:gd name="T2" fmla="*/ 6 w 48"/>
                    <a:gd name="T3" fmla="*/ 56 h 72"/>
                    <a:gd name="T4" fmla="*/ 21 w 48"/>
                    <a:gd name="T5" fmla="*/ 63 h 72"/>
                    <a:gd name="T6" fmla="*/ 44 w 48"/>
                    <a:gd name="T7" fmla="*/ 17 h 72"/>
                    <a:gd name="T8" fmla="*/ 29 w 48"/>
                    <a:gd name="T9" fmla="*/ 10 h 72"/>
                  </a:gdLst>
                  <a:ahLst/>
                  <a:cxnLst>
                    <a:cxn ang="0">
                      <a:pos x="T0" y="T1"/>
                    </a:cxn>
                    <a:cxn ang="0">
                      <a:pos x="T2" y="T3"/>
                    </a:cxn>
                    <a:cxn ang="0">
                      <a:pos x="T4" y="T5"/>
                    </a:cxn>
                    <a:cxn ang="0">
                      <a:pos x="T6" y="T7"/>
                    </a:cxn>
                    <a:cxn ang="0">
                      <a:pos x="T8" y="T9"/>
                    </a:cxn>
                  </a:cxnLst>
                  <a:rect l="0" t="0" r="r" b="b"/>
                  <a:pathLst>
                    <a:path w="48" h="72">
                      <a:moveTo>
                        <a:pt x="29" y="10"/>
                      </a:moveTo>
                      <a:cubicBezTo>
                        <a:pt x="23" y="26"/>
                        <a:pt x="14" y="41"/>
                        <a:pt x="6" y="56"/>
                      </a:cubicBezTo>
                      <a:cubicBezTo>
                        <a:pt x="0" y="65"/>
                        <a:pt x="16" y="72"/>
                        <a:pt x="21" y="63"/>
                      </a:cubicBezTo>
                      <a:cubicBezTo>
                        <a:pt x="29" y="48"/>
                        <a:pt x="38" y="33"/>
                        <a:pt x="44" y="17"/>
                      </a:cubicBezTo>
                      <a:cubicBezTo>
                        <a:pt x="48" y="7"/>
                        <a:pt x="33" y="0"/>
                        <a:pt x="29" y="10"/>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98">
                  <a:extLst>
                    <a:ext uri="{FF2B5EF4-FFF2-40B4-BE49-F238E27FC236}">
                      <a16:creationId xmlns:a16="http://schemas.microsoft.com/office/drawing/2014/main" id="{98C8067B-1F7F-43FE-8AE4-3AB02FDE3F67}"/>
                    </a:ext>
                  </a:extLst>
                </p:cNvPr>
                <p:cNvSpPr>
                  <a:spLocks/>
                </p:cNvSpPr>
                <p:nvPr/>
              </p:nvSpPr>
              <p:spPr bwMode="auto">
                <a:xfrm>
                  <a:off x="5988186" y="2442606"/>
                  <a:ext cx="68625" cy="73903"/>
                </a:xfrm>
                <a:custGeom>
                  <a:avLst/>
                  <a:gdLst>
                    <a:gd name="T0" fmla="*/ 52 w 69"/>
                    <a:gd name="T1" fmla="*/ 7 h 74"/>
                    <a:gd name="T2" fmla="*/ 7 w 69"/>
                    <a:gd name="T3" fmla="*/ 55 h 74"/>
                    <a:gd name="T4" fmla="*/ 19 w 69"/>
                    <a:gd name="T5" fmla="*/ 65 h 74"/>
                    <a:gd name="T6" fmla="*/ 61 w 69"/>
                    <a:gd name="T7" fmla="*/ 21 h 74"/>
                    <a:gd name="T8" fmla="*/ 52 w 69"/>
                    <a:gd name="T9" fmla="*/ 7 h 74"/>
                  </a:gdLst>
                  <a:ahLst/>
                  <a:cxnLst>
                    <a:cxn ang="0">
                      <a:pos x="T0" y="T1"/>
                    </a:cxn>
                    <a:cxn ang="0">
                      <a:pos x="T2" y="T3"/>
                    </a:cxn>
                    <a:cxn ang="0">
                      <a:pos x="T4" y="T5"/>
                    </a:cxn>
                    <a:cxn ang="0">
                      <a:pos x="T6" y="T7"/>
                    </a:cxn>
                    <a:cxn ang="0">
                      <a:pos x="T8" y="T9"/>
                    </a:cxn>
                  </a:cxnLst>
                  <a:rect l="0" t="0" r="r" b="b"/>
                  <a:pathLst>
                    <a:path w="69" h="74">
                      <a:moveTo>
                        <a:pt x="52" y="7"/>
                      </a:moveTo>
                      <a:cubicBezTo>
                        <a:pt x="36" y="22"/>
                        <a:pt x="21" y="38"/>
                        <a:pt x="7" y="55"/>
                      </a:cubicBezTo>
                      <a:cubicBezTo>
                        <a:pt x="0" y="63"/>
                        <a:pt x="13" y="74"/>
                        <a:pt x="19" y="65"/>
                      </a:cubicBezTo>
                      <a:cubicBezTo>
                        <a:pt x="32" y="50"/>
                        <a:pt x="46" y="34"/>
                        <a:pt x="61" y="21"/>
                      </a:cubicBezTo>
                      <a:cubicBezTo>
                        <a:pt x="69" y="13"/>
                        <a:pt x="59" y="0"/>
                        <a:pt x="52" y="7"/>
                      </a:cubicBezTo>
                      <a:close/>
                    </a:path>
                  </a:pathLst>
                </a:custGeom>
                <a:solidFill>
                  <a:schemeClr val="accent5"/>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0" name="Group 229">
                <a:extLst>
                  <a:ext uri="{FF2B5EF4-FFF2-40B4-BE49-F238E27FC236}">
                    <a16:creationId xmlns:a16="http://schemas.microsoft.com/office/drawing/2014/main" id="{068E4C20-65C1-4592-9E65-41AC8A872461}"/>
                  </a:ext>
                </a:extLst>
              </p:cNvPr>
              <p:cNvGrpSpPr/>
              <p:nvPr/>
            </p:nvGrpSpPr>
            <p:grpSpPr>
              <a:xfrm>
                <a:off x="2248980" y="1761610"/>
                <a:ext cx="249613" cy="410239"/>
                <a:chOff x="2746241" y="2227683"/>
                <a:chExt cx="249613" cy="410239"/>
              </a:xfrm>
            </p:grpSpPr>
            <p:sp>
              <p:nvSpPr>
                <p:cNvPr id="231" name="Freeform 99">
                  <a:extLst>
                    <a:ext uri="{FF2B5EF4-FFF2-40B4-BE49-F238E27FC236}">
                      <a16:creationId xmlns:a16="http://schemas.microsoft.com/office/drawing/2014/main" id="{7731C5BF-F0E9-4688-9A10-0D0E6E559A93}"/>
                    </a:ext>
                  </a:extLst>
                </p:cNvPr>
                <p:cNvSpPr>
                  <a:spLocks/>
                </p:cNvSpPr>
                <p:nvPr/>
              </p:nvSpPr>
              <p:spPr bwMode="auto">
                <a:xfrm>
                  <a:off x="2746241" y="2316669"/>
                  <a:ext cx="227743" cy="265449"/>
                </a:xfrm>
                <a:custGeom>
                  <a:avLst/>
                  <a:gdLst>
                    <a:gd name="T0" fmla="*/ 130 w 229"/>
                    <a:gd name="T1" fmla="*/ 0 h 267"/>
                    <a:gd name="T2" fmla="*/ 0 w 229"/>
                    <a:gd name="T3" fmla="*/ 109 h 267"/>
                    <a:gd name="T4" fmla="*/ 44 w 229"/>
                    <a:gd name="T5" fmla="*/ 205 h 267"/>
                    <a:gd name="T6" fmla="*/ 64 w 229"/>
                    <a:gd name="T7" fmla="*/ 265 h 267"/>
                    <a:gd name="T8" fmla="*/ 163 w 229"/>
                    <a:gd name="T9" fmla="*/ 267 h 267"/>
                    <a:gd name="T10" fmla="*/ 196 w 229"/>
                    <a:gd name="T11" fmla="*/ 204 h 267"/>
                    <a:gd name="T12" fmla="*/ 228 w 229"/>
                    <a:gd name="T13" fmla="*/ 115 h 267"/>
                    <a:gd name="T14" fmla="*/ 130 w 229"/>
                    <a:gd name="T15" fmla="*/ 0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67">
                      <a:moveTo>
                        <a:pt x="130" y="0"/>
                      </a:moveTo>
                      <a:cubicBezTo>
                        <a:pt x="130" y="0"/>
                        <a:pt x="3" y="2"/>
                        <a:pt x="0" y="109"/>
                      </a:cubicBezTo>
                      <a:cubicBezTo>
                        <a:pt x="0" y="109"/>
                        <a:pt x="0" y="168"/>
                        <a:pt x="44" y="205"/>
                      </a:cubicBezTo>
                      <a:cubicBezTo>
                        <a:pt x="44" y="205"/>
                        <a:pt x="62" y="226"/>
                        <a:pt x="64" y="265"/>
                      </a:cubicBezTo>
                      <a:cubicBezTo>
                        <a:pt x="163" y="267"/>
                        <a:pt x="163" y="267"/>
                        <a:pt x="163" y="267"/>
                      </a:cubicBezTo>
                      <a:cubicBezTo>
                        <a:pt x="163" y="267"/>
                        <a:pt x="176" y="219"/>
                        <a:pt x="196" y="204"/>
                      </a:cubicBezTo>
                      <a:cubicBezTo>
                        <a:pt x="216" y="188"/>
                        <a:pt x="229" y="148"/>
                        <a:pt x="228" y="115"/>
                      </a:cubicBezTo>
                      <a:cubicBezTo>
                        <a:pt x="228" y="81"/>
                        <a:pt x="219" y="8"/>
                        <a:pt x="130" y="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100">
                  <a:extLst>
                    <a:ext uri="{FF2B5EF4-FFF2-40B4-BE49-F238E27FC236}">
                      <a16:creationId xmlns:a16="http://schemas.microsoft.com/office/drawing/2014/main" id="{6F001110-F52F-4BB7-B8E2-A452ED1097C5}"/>
                    </a:ext>
                  </a:extLst>
                </p:cNvPr>
                <p:cNvSpPr>
                  <a:spLocks/>
                </p:cNvSpPr>
                <p:nvPr/>
              </p:nvSpPr>
              <p:spPr bwMode="auto">
                <a:xfrm>
                  <a:off x="2805062" y="2567789"/>
                  <a:ext cx="106330" cy="70133"/>
                </a:xfrm>
                <a:custGeom>
                  <a:avLst/>
                  <a:gdLst>
                    <a:gd name="T0" fmla="*/ 98 w 107"/>
                    <a:gd name="T1" fmla="*/ 6 h 70"/>
                    <a:gd name="T2" fmla="*/ 13 w 107"/>
                    <a:gd name="T3" fmla="*/ 0 h 70"/>
                    <a:gd name="T4" fmla="*/ 3 w 107"/>
                    <a:gd name="T5" fmla="*/ 9 h 70"/>
                    <a:gd name="T6" fmla="*/ 9 w 107"/>
                    <a:gd name="T7" fmla="*/ 19 h 70"/>
                    <a:gd name="T8" fmla="*/ 1 w 107"/>
                    <a:gd name="T9" fmla="*/ 28 h 70"/>
                    <a:gd name="T10" fmla="*/ 7 w 107"/>
                    <a:gd name="T11" fmla="*/ 38 h 70"/>
                    <a:gd name="T12" fmla="*/ 0 w 107"/>
                    <a:gd name="T13" fmla="*/ 47 h 70"/>
                    <a:gd name="T14" fmla="*/ 9 w 107"/>
                    <a:gd name="T15" fmla="*/ 57 h 70"/>
                    <a:gd name="T16" fmla="*/ 27 w 107"/>
                    <a:gd name="T17" fmla="*/ 58 h 70"/>
                    <a:gd name="T18" fmla="*/ 34 w 107"/>
                    <a:gd name="T19" fmla="*/ 69 h 70"/>
                    <a:gd name="T20" fmla="*/ 66 w 107"/>
                    <a:gd name="T21" fmla="*/ 70 h 70"/>
                    <a:gd name="T22" fmla="*/ 72 w 107"/>
                    <a:gd name="T23" fmla="*/ 61 h 70"/>
                    <a:gd name="T24" fmla="*/ 94 w 107"/>
                    <a:gd name="T25" fmla="*/ 63 h 70"/>
                    <a:gd name="T26" fmla="*/ 104 w 107"/>
                    <a:gd name="T27" fmla="*/ 54 h 70"/>
                    <a:gd name="T28" fmla="*/ 98 w 107"/>
                    <a:gd name="T29" fmla="*/ 44 h 70"/>
                    <a:gd name="T30" fmla="*/ 105 w 107"/>
                    <a:gd name="T31" fmla="*/ 35 h 70"/>
                    <a:gd name="T32" fmla="*/ 99 w 107"/>
                    <a:gd name="T33" fmla="*/ 25 h 70"/>
                    <a:gd name="T34" fmla="*/ 107 w 107"/>
                    <a:gd name="T35" fmla="*/ 16 h 70"/>
                    <a:gd name="T36" fmla="*/ 98 w 107"/>
                    <a:gd name="T3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70">
                      <a:moveTo>
                        <a:pt x="98" y="6"/>
                      </a:moveTo>
                      <a:cubicBezTo>
                        <a:pt x="13" y="0"/>
                        <a:pt x="13" y="0"/>
                        <a:pt x="13" y="0"/>
                      </a:cubicBezTo>
                      <a:cubicBezTo>
                        <a:pt x="8" y="0"/>
                        <a:pt x="3" y="4"/>
                        <a:pt x="3" y="9"/>
                      </a:cubicBezTo>
                      <a:cubicBezTo>
                        <a:pt x="3" y="14"/>
                        <a:pt x="5" y="18"/>
                        <a:pt x="9" y="19"/>
                      </a:cubicBezTo>
                      <a:cubicBezTo>
                        <a:pt x="5" y="20"/>
                        <a:pt x="1" y="24"/>
                        <a:pt x="1" y="28"/>
                      </a:cubicBezTo>
                      <a:cubicBezTo>
                        <a:pt x="1" y="33"/>
                        <a:pt x="4" y="36"/>
                        <a:pt x="7" y="38"/>
                      </a:cubicBezTo>
                      <a:cubicBezTo>
                        <a:pt x="4" y="39"/>
                        <a:pt x="0" y="42"/>
                        <a:pt x="0" y="47"/>
                      </a:cubicBezTo>
                      <a:cubicBezTo>
                        <a:pt x="0" y="52"/>
                        <a:pt x="4" y="57"/>
                        <a:pt x="9" y="57"/>
                      </a:cubicBezTo>
                      <a:cubicBezTo>
                        <a:pt x="27" y="58"/>
                        <a:pt x="27" y="58"/>
                        <a:pt x="27" y="58"/>
                      </a:cubicBezTo>
                      <a:cubicBezTo>
                        <a:pt x="34" y="69"/>
                        <a:pt x="34" y="69"/>
                        <a:pt x="34" y="69"/>
                      </a:cubicBezTo>
                      <a:cubicBezTo>
                        <a:pt x="66" y="70"/>
                        <a:pt x="66" y="70"/>
                        <a:pt x="66" y="70"/>
                      </a:cubicBezTo>
                      <a:cubicBezTo>
                        <a:pt x="72" y="61"/>
                        <a:pt x="72" y="61"/>
                        <a:pt x="72" y="61"/>
                      </a:cubicBezTo>
                      <a:cubicBezTo>
                        <a:pt x="94" y="63"/>
                        <a:pt x="94" y="63"/>
                        <a:pt x="94" y="63"/>
                      </a:cubicBezTo>
                      <a:cubicBezTo>
                        <a:pt x="99" y="63"/>
                        <a:pt x="104" y="59"/>
                        <a:pt x="104" y="54"/>
                      </a:cubicBezTo>
                      <a:cubicBezTo>
                        <a:pt x="105" y="49"/>
                        <a:pt x="102" y="45"/>
                        <a:pt x="98" y="44"/>
                      </a:cubicBezTo>
                      <a:cubicBezTo>
                        <a:pt x="102" y="43"/>
                        <a:pt x="105" y="39"/>
                        <a:pt x="105" y="35"/>
                      </a:cubicBezTo>
                      <a:cubicBezTo>
                        <a:pt x="106" y="31"/>
                        <a:pt x="103" y="27"/>
                        <a:pt x="99" y="25"/>
                      </a:cubicBezTo>
                      <a:cubicBezTo>
                        <a:pt x="103" y="24"/>
                        <a:pt x="107" y="21"/>
                        <a:pt x="107" y="16"/>
                      </a:cubicBezTo>
                      <a:cubicBezTo>
                        <a:pt x="107" y="11"/>
                        <a:pt x="103" y="6"/>
                        <a:pt x="98" y="6"/>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101">
                  <a:extLst>
                    <a:ext uri="{FF2B5EF4-FFF2-40B4-BE49-F238E27FC236}">
                      <a16:creationId xmlns:a16="http://schemas.microsoft.com/office/drawing/2014/main" id="{A27F7703-F02C-48F0-AEE1-A1DF5BA87A20}"/>
                    </a:ext>
                  </a:extLst>
                </p:cNvPr>
                <p:cNvSpPr>
                  <a:spLocks/>
                </p:cNvSpPr>
                <p:nvPr/>
              </p:nvSpPr>
              <p:spPr bwMode="auto">
                <a:xfrm>
                  <a:off x="2821653" y="2410933"/>
                  <a:ext cx="85215" cy="178726"/>
                </a:xfrm>
                <a:custGeom>
                  <a:avLst/>
                  <a:gdLst>
                    <a:gd name="T0" fmla="*/ 70 w 86"/>
                    <a:gd name="T1" fmla="*/ 5 h 180"/>
                    <a:gd name="T2" fmla="*/ 65 w 86"/>
                    <a:gd name="T3" fmla="*/ 4 h 180"/>
                    <a:gd name="T4" fmla="*/ 54 w 86"/>
                    <a:gd name="T5" fmla="*/ 16 h 180"/>
                    <a:gd name="T6" fmla="*/ 38 w 86"/>
                    <a:gd name="T7" fmla="*/ 3 h 180"/>
                    <a:gd name="T8" fmla="*/ 29 w 86"/>
                    <a:gd name="T9" fmla="*/ 13 h 180"/>
                    <a:gd name="T10" fmla="*/ 29 w 86"/>
                    <a:gd name="T11" fmla="*/ 12 h 180"/>
                    <a:gd name="T12" fmla="*/ 13 w 86"/>
                    <a:gd name="T13" fmla="*/ 8 h 180"/>
                    <a:gd name="T14" fmla="*/ 4 w 86"/>
                    <a:gd name="T15" fmla="*/ 22 h 180"/>
                    <a:gd name="T16" fmla="*/ 6 w 86"/>
                    <a:gd name="T17" fmla="*/ 82 h 180"/>
                    <a:gd name="T18" fmla="*/ 20 w 86"/>
                    <a:gd name="T19" fmla="*/ 175 h 180"/>
                    <a:gd name="T20" fmla="*/ 27 w 86"/>
                    <a:gd name="T21" fmla="*/ 175 h 180"/>
                    <a:gd name="T22" fmla="*/ 10 w 86"/>
                    <a:gd name="T23" fmla="*/ 42 h 180"/>
                    <a:gd name="T24" fmla="*/ 23 w 86"/>
                    <a:gd name="T25" fmla="*/ 16 h 180"/>
                    <a:gd name="T26" fmla="*/ 27 w 86"/>
                    <a:gd name="T27" fmla="*/ 23 h 180"/>
                    <a:gd name="T28" fmla="*/ 26 w 86"/>
                    <a:gd name="T29" fmla="*/ 28 h 180"/>
                    <a:gd name="T30" fmla="*/ 30 w 86"/>
                    <a:gd name="T31" fmla="*/ 57 h 180"/>
                    <a:gd name="T32" fmla="*/ 37 w 86"/>
                    <a:gd name="T33" fmla="*/ 56 h 180"/>
                    <a:gd name="T34" fmla="*/ 34 w 86"/>
                    <a:gd name="T35" fmla="*/ 22 h 180"/>
                    <a:gd name="T36" fmla="*/ 39 w 86"/>
                    <a:gd name="T37" fmla="*/ 11 h 180"/>
                    <a:gd name="T38" fmla="*/ 48 w 86"/>
                    <a:gd name="T39" fmla="*/ 28 h 180"/>
                    <a:gd name="T40" fmla="*/ 48 w 86"/>
                    <a:gd name="T41" fmla="*/ 30 h 180"/>
                    <a:gd name="T42" fmla="*/ 47 w 86"/>
                    <a:gd name="T43" fmla="*/ 54 h 180"/>
                    <a:gd name="T44" fmla="*/ 55 w 86"/>
                    <a:gd name="T45" fmla="*/ 54 h 180"/>
                    <a:gd name="T46" fmla="*/ 56 w 86"/>
                    <a:gd name="T47" fmla="*/ 31 h 180"/>
                    <a:gd name="T48" fmla="*/ 66 w 86"/>
                    <a:gd name="T49" fmla="*/ 12 h 180"/>
                    <a:gd name="T50" fmla="*/ 60 w 86"/>
                    <a:gd name="T51" fmla="*/ 83 h 180"/>
                    <a:gd name="T52" fmla="*/ 48 w 86"/>
                    <a:gd name="T53" fmla="*/ 165 h 180"/>
                    <a:gd name="T54" fmla="*/ 56 w 86"/>
                    <a:gd name="T55" fmla="*/ 164 h 180"/>
                    <a:gd name="T56" fmla="*/ 69 w 86"/>
                    <a:gd name="T57" fmla="*/ 78 h 180"/>
                    <a:gd name="T58" fmla="*/ 70 w 86"/>
                    <a:gd name="T59" fmla="*/ 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80">
                      <a:moveTo>
                        <a:pt x="70" y="5"/>
                      </a:moveTo>
                      <a:cubicBezTo>
                        <a:pt x="69" y="3"/>
                        <a:pt x="67" y="3"/>
                        <a:pt x="65" y="4"/>
                      </a:cubicBezTo>
                      <a:cubicBezTo>
                        <a:pt x="60" y="7"/>
                        <a:pt x="57" y="11"/>
                        <a:pt x="54" y="16"/>
                      </a:cubicBezTo>
                      <a:cubicBezTo>
                        <a:pt x="52" y="8"/>
                        <a:pt x="47" y="0"/>
                        <a:pt x="38" y="3"/>
                      </a:cubicBezTo>
                      <a:cubicBezTo>
                        <a:pt x="34" y="5"/>
                        <a:pt x="31" y="8"/>
                        <a:pt x="29" y="13"/>
                      </a:cubicBezTo>
                      <a:cubicBezTo>
                        <a:pt x="29" y="12"/>
                        <a:pt x="29" y="12"/>
                        <a:pt x="29" y="12"/>
                      </a:cubicBezTo>
                      <a:cubicBezTo>
                        <a:pt x="25" y="7"/>
                        <a:pt x="19" y="5"/>
                        <a:pt x="13" y="8"/>
                      </a:cubicBezTo>
                      <a:cubicBezTo>
                        <a:pt x="8" y="10"/>
                        <a:pt x="5" y="17"/>
                        <a:pt x="4" y="22"/>
                      </a:cubicBezTo>
                      <a:cubicBezTo>
                        <a:pt x="0" y="41"/>
                        <a:pt x="4" y="63"/>
                        <a:pt x="6" y="82"/>
                      </a:cubicBezTo>
                      <a:cubicBezTo>
                        <a:pt x="11" y="113"/>
                        <a:pt x="18" y="144"/>
                        <a:pt x="20" y="175"/>
                      </a:cubicBezTo>
                      <a:cubicBezTo>
                        <a:pt x="20" y="180"/>
                        <a:pt x="27" y="179"/>
                        <a:pt x="27" y="175"/>
                      </a:cubicBezTo>
                      <a:cubicBezTo>
                        <a:pt x="24" y="130"/>
                        <a:pt x="12" y="86"/>
                        <a:pt x="10" y="42"/>
                      </a:cubicBezTo>
                      <a:cubicBezTo>
                        <a:pt x="10" y="37"/>
                        <a:pt x="12" y="4"/>
                        <a:pt x="23" y="16"/>
                      </a:cubicBezTo>
                      <a:cubicBezTo>
                        <a:pt x="24" y="18"/>
                        <a:pt x="26" y="20"/>
                        <a:pt x="27" y="23"/>
                      </a:cubicBezTo>
                      <a:cubicBezTo>
                        <a:pt x="26" y="24"/>
                        <a:pt x="26" y="26"/>
                        <a:pt x="26" y="28"/>
                      </a:cubicBezTo>
                      <a:cubicBezTo>
                        <a:pt x="25" y="36"/>
                        <a:pt x="25" y="50"/>
                        <a:pt x="30" y="57"/>
                      </a:cubicBezTo>
                      <a:cubicBezTo>
                        <a:pt x="32" y="59"/>
                        <a:pt x="37" y="59"/>
                        <a:pt x="37" y="56"/>
                      </a:cubicBezTo>
                      <a:cubicBezTo>
                        <a:pt x="38" y="45"/>
                        <a:pt x="38" y="32"/>
                        <a:pt x="34" y="22"/>
                      </a:cubicBezTo>
                      <a:cubicBezTo>
                        <a:pt x="35" y="17"/>
                        <a:pt x="36" y="13"/>
                        <a:pt x="39" y="11"/>
                      </a:cubicBezTo>
                      <a:cubicBezTo>
                        <a:pt x="46" y="5"/>
                        <a:pt x="48" y="25"/>
                        <a:pt x="48" y="28"/>
                      </a:cubicBezTo>
                      <a:cubicBezTo>
                        <a:pt x="48" y="29"/>
                        <a:pt x="48" y="29"/>
                        <a:pt x="48" y="30"/>
                      </a:cubicBezTo>
                      <a:cubicBezTo>
                        <a:pt x="47" y="38"/>
                        <a:pt x="46" y="46"/>
                        <a:pt x="47" y="54"/>
                      </a:cubicBezTo>
                      <a:cubicBezTo>
                        <a:pt x="48" y="58"/>
                        <a:pt x="54" y="58"/>
                        <a:pt x="55" y="54"/>
                      </a:cubicBezTo>
                      <a:cubicBezTo>
                        <a:pt x="56" y="46"/>
                        <a:pt x="56" y="38"/>
                        <a:pt x="56" y="31"/>
                      </a:cubicBezTo>
                      <a:cubicBezTo>
                        <a:pt x="58" y="23"/>
                        <a:pt x="61" y="17"/>
                        <a:pt x="66" y="12"/>
                      </a:cubicBezTo>
                      <a:cubicBezTo>
                        <a:pt x="78" y="33"/>
                        <a:pt x="66" y="62"/>
                        <a:pt x="60" y="83"/>
                      </a:cubicBezTo>
                      <a:cubicBezTo>
                        <a:pt x="53" y="109"/>
                        <a:pt x="46" y="138"/>
                        <a:pt x="48" y="165"/>
                      </a:cubicBezTo>
                      <a:cubicBezTo>
                        <a:pt x="49" y="169"/>
                        <a:pt x="56" y="169"/>
                        <a:pt x="56" y="164"/>
                      </a:cubicBezTo>
                      <a:cubicBezTo>
                        <a:pt x="53" y="136"/>
                        <a:pt x="61" y="105"/>
                        <a:pt x="69" y="78"/>
                      </a:cubicBezTo>
                      <a:cubicBezTo>
                        <a:pt x="76" y="56"/>
                        <a:pt x="86" y="26"/>
                        <a:pt x="70" y="5"/>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102">
                  <a:extLst>
                    <a:ext uri="{FF2B5EF4-FFF2-40B4-BE49-F238E27FC236}">
                      <a16:creationId xmlns:a16="http://schemas.microsoft.com/office/drawing/2014/main" id="{6A8929F8-7FA1-4540-AFF4-A35DAFF0AD26}"/>
                    </a:ext>
                  </a:extLst>
                </p:cNvPr>
                <p:cNvSpPr>
                  <a:spLocks/>
                </p:cNvSpPr>
                <p:nvPr/>
              </p:nvSpPr>
              <p:spPr bwMode="auto">
                <a:xfrm>
                  <a:off x="2761323" y="2406408"/>
                  <a:ext cx="41476" cy="95019"/>
                </a:xfrm>
                <a:custGeom>
                  <a:avLst/>
                  <a:gdLst>
                    <a:gd name="T0" fmla="*/ 3 w 42"/>
                    <a:gd name="T1" fmla="*/ 8 h 96"/>
                    <a:gd name="T2" fmla="*/ 27 w 42"/>
                    <a:gd name="T3" fmla="*/ 89 h 96"/>
                    <a:gd name="T4" fmla="*/ 37 w 42"/>
                    <a:gd name="T5" fmla="*/ 81 h 96"/>
                    <a:gd name="T6" fmla="*/ 15 w 42"/>
                    <a:gd name="T7" fmla="*/ 10 h 96"/>
                    <a:gd name="T8" fmla="*/ 3 w 42"/>
                    <a:gd name="T9" fmla="*/ 8 h 96"/>
                  </a:gdLst>
                  <a:ahLst/>
                  <a:cxnLst>
                    <a:cxn ang="0">
                      <a:pos x="T0" y="T1"/>
                    </a:cxn>
                    <a:cxn ang="0">
                      <a:pos x="T2" y="T3"/>
                    </a:cxn>
                    <a:cxn ang="0">
                      <a:pos x="T4" y="T5"/>
                    </a:cxn>
                    <a:cxn ang="0">
                      <a:pos x="T6" y="T7"/>
                    </a:cxn>
                    <a:cxn ang="0">
                      <a:pos x="T8" y="T9"/>
                    </a:cxn>
                  </a:cxnLst>
                  <a:rect l="0" t="0" r="r" b="b"/>
                  <a:pathLst>
                    <a:path w="42" h="96">
                      <a:moveTo>
                        <a:pt x="3" y="8"/>
                      </a:moveTo>
                      <a:cubicBezTo>
                        <a:pt x="0" y="37"/>
                        <a:pt x="12" y="64"/>
                        <a:pt x="27" y="89"/>
                      </a:cubicBezTo>
                      <a:cubicBezTo>
                        <a:pt x="32" y="96"/>
                        <a:pt x="42" y="88"/>
                        <a:pt x="37" y="81"/>
                      </a:cubicBezTo>
                      <a:cubicBezTo>
                        <a:pt x="24" y="60"/>
                        <a:pt x="13" y="36"/>
                        <a:pt x="15" y="10"/>
                      </a:cubicBezTo>
                      <a:cubicBezTo>
                        <a:pt x="16" y="2"/>
                        <a:pt x="4" y="0"/>
                        <a:pt x="3"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103">
                  <a:extLst>
                    <a:ext uri="{FF2B5EF4-FFF2-40B4-BE49-F238E27FC236}">
                      <a16:creationId xmlns:a16="http://schemas.microsoft.com/office/drawing/2014/main" id="{0440D21E-96C0-45F4-9FF7-5638247B1003}"/>
                    </a:ext>
                  </a:extLst>
                </p:cNvPr>
                <p:cNvSpPr>
                  <a:spLocks/>
                </p:cNvSpPr>
                <p:nvPr/>
              </p:nvSpPr>
              <p:spPr bwMode="auto">
                <a:xfrm>
                  <a:off x="2763586" y="2389064"/>
                  <a:ext cx="16591" cy="14328"/>
                </a:xfrm>
                <a:custGeom>
                  <a:avLst/>
                  <a:gdLst>
                    <a:gd name="T0" fmla="*/ 9 w 17"/>
                    <a:gd name="T1" fmla="*/ 13 h 14"/>
                    <a:gd name="T2" fmla="*/ 8 w 17"/>
                    <a:gd name="T3" fmla="*/ 1 h 14"/>
                    <a:gd name="T4" fmla="*/ 9 w 17"/>
                    <a:gd name="T5" fmla="*/ 13 h 14"/>
                  </a:gdLst>
                  <a:ahLst/>
                  <a:cxnLst>
                    <a:cxn ang="0">
                      <a:pos x="T0" y="T1"/>
                    </a:cxn>
                    <a:cxn ang="0">
                      <a:pos x="T2" y="T3"/>
                    </a:cxn>
                    <a:cxn ang="0">
                      <a:pos x="T4" y="T5"/>
                    </a:cxn>
                  </a:cxnLst>
                  <a:rect l="0" t="0" r="r" b="b"/>
                  <a:pathLst>
                    <a:path w="17" h="14">
                      <a:moveTo>
                        <a:pt x="9" y="13"/>
                      </a:moveTo>
                      <a:cubicBezTo>
                        <a:pt x="17" y="12"/>
                        <a:pt x="16" y="0"/>
                        <a:pt x="8" y="1"/>
                      </a:cubicBezTo>
                      <a:cubicBezTo>
                        <a:pt x="0" y="2"/>
                        <a:pt x="1" y="14"/>
                        <a:pt x="9" y="13"/>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104">
                  <a:extLst>
                    <a:ext uri="{FF2B5EF4-FFF2-40B4-BE49-F238E27FC236}">
                      <a16:creationId xmlns:a16="http://schemas.microsoft.com/office/drawing/2014/main" id="{78664EB0-7D5F-4660-9373-0CD9B04759DE}"/>
                    </a:ext>
                  </a:extLst>
                </p:cNvPr>
                <p:cNvSpPr>
                  <a:spLocks/>
                </p:cNvSpPr>
                <p:nvPr/>
              </p:nvSpPr>
              <p:spPr bwMode="auto">
                <a:xfrm>
                  <a:off x="2746995" y="2275192"/>
                  <a:ext cx="36952" cy="42231"/>
                </a:xfrm>
                <a:custGeom>
                  <a:avLst/>
                  <a:gdLst>
                    <a:gd name="T0" fmla="*/ 3 w 37"/>
                    <a:gd name="T1" fmla="*/ 10 h 43"/>
                    <a:gd name="T2" fmla="*/ 27 w 37"/>
                    <a:gd name="T3" fmla="*/ 39 h 43"/>
                    <a:gd name="T4" fmla="*/ 33 w 37"/>
                    <a:gd name="T5" fmla="*/ 32 h 43"/>
                    <a:gd name="T6" fmla="*/ 10 w 37"/>
                    <a:gd name="T7" fmla="*/ 5 h 43"/>
                    <a:gd name="T8" fmla="*/ 3 w 37"/>
                    <a:gd name="T9" fmla="*/ 10 h 43"/>
                  </a:gdLst>
                  <a:ahLst/>
                  <a:cxnLst>
                    <a:cxn ang="0">
                      <a:pos x="T0" y="T1"/>
                    </a:cxn>
                    <a:cxn ang="0">
                      <a:pos x="T2" y="T3"/>
                    </a:cxn>
                    <a:cxn ang="0">
                      <a:pos x="T4" y="T5"/>
                    </a:cxn>
                    <a:cxn ang="0">
                      <a:pos x="T6" y="T7"/>
                    </a:cxn>
                    <a:cxn ang="0">
                      <a:pos x="T8" y="T9"/>
                    </a:cxn>
                  </a:cxnLst>
                  <a:rect l="0" t="0" r="r" b="b"/>
                  <a:pathLst>
                    <a:path w="37" h="43">
                      <a:moveTo>
                        <a:pt x="3" y="10"/>
                      </a:moveTo>
                      <a:cubicBezTo>
                        <a:pt x="10" y="21"/>
                        <a:pt x="18" y="30"/>
                        <a:pt x="27" y="39"/>
                      </a:cubicBezTo>
                      <a:cubicBezTo>
                        <a:pt x="32" y="43"/>
                        <a:pt x="37" y="36"/>
                        <a:pt x="33" y="32"/>
                      </a:cubicBezTo>
                      <a:cubicBezTo>
                        <a:pt x="25" y="24"/>
                        <a:pt x="17" y="15"/>
                        <a:pt x="10" y="5"/>
                      </a:cubicBezTo>
                      <a:cubicBezTo>
                        <a:pt x="7" y="0"/>
                        <a:pt x="0" y="5"/>
                        <a:pt x="3" y="1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105">
                  <a:extLst>
                    <a:ext uri="{FF2B5EF4-FFF2-40B4-BE49-F238E27FC236}">
                      <a16:creationId xmlns:a16="http://schemas.microsoft.com/office/drawing/2014/main" id="{E4BDC4D7-1390-4C09-BA6B-C76E0653E33B}"/>
                    </a:ext>
                  </a:extLst>
                </p:cNvPr>
                <p:cNvSpPr>
                  <a:spLocks/>
                </p:cNvSpPr>
                <p:nvPr/>
              </p:nvSpPr>
              <p:spPr bwMode="auto">
                <a:xfrm>
                  <a:off x="2786209" y="2257847"/>
                  <a:ext cx="28656" cy="36952"/>
                </a:xfrm>
                <a:custGeom>
                  <a:avLst/>
                  <a:gdLst>
                    <a:gd name="T0" fmla="*/ 3 w 29"/>
                    <a:gd name="T1" fmla="*/ 10 h 37"/>
                    <a:gd name="T2" fmla="*/ 18 w 29"/>
                    <a:gd name="T3" fmla="*/ 33 h 37"/>
                    <a:gd name="T4" fmla="*/ 26 w 29"/>
                    <a:gd name="T5" fmla="*/ 27 h 37"/>
                    <a:gd name="T6" fmla="*/ 10 w 29"/>
                    <a:gd name="T7" fmla="*/ 5 h 37"/>
                    <a:gd name="T8" fmla="*/ 3 w 29"/>
                    <a:gd name="T9" fmla="*/ 10 h 37"/>
                  </a:gdLst>
                  <a:ahLst/>
                  <a:cxnLst>
                    <a:cxn ang="0">
                      <a:pos x="T0" y="T1"/>
                    </a:cxn>
                    <a:cxn ang="0">
                      <a:pos x="T2" y="T3"/>
                    </a:cxn>
                    <a:cxn ang="0">
                      <a:pos x="T4" y="T5"/>
                    </a:cxn>
                    <a:cxn ang="0">
                      <a:pos x="T6" y="T7"/>
                    </a:cxn>
                    <a:cxn ang="0">
                      <a:pos x="T8" y="T9"/>
                    </a:cxn>
                  </a:cxnLst>
                  <a:rect l="0" t="0" r="r" b="b"/>
                  <a:pathLst>
                    <a:path w="29" h="37">
                      <a:moveTo>
                        <a:pt x="3" y="10"/>
                      </a:moveTo>
                      <a:cubicBezTo>
                        <a:pt x="8" y="17"/>
                        <a:pt x="13" y="25"/>
                        <a:pt x="18" y="33"/>
                      </a:cubicBezTo>
                      <a:cubicBezTo>
                        <a:pt x="22" y="37"/>
                        <a:pt x="29" y="32"/>
                        <a:pt x="26" y="27"/>
                      </a:cubicBezTo>
                      <a:cubicBezTo>
                        <a:pt x="20" y="20"/>
                        <a:pt x="16" y="12"/>
                        <a:pt x="10" y="5"/>
                      </a:cubicBezTo>
                      <a:cubicBezTo>
                        <a:pt x="7" y="0"/>
                        <a:pt x="0" y="5"/>
                        <a:pt x="3" y="1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106">
                  <a:extLst>
                    <a:ext uri="{FF2B5EF4-FFF2-40B4-BE49-F238E27FC236}">
                      <a16:creationId xmlns:a16="http://schemas.microsoft.com/office/drawing/2014/main" id="{9B089E40-314F-497D-8C57-5A74A22A93E9}"/>
                    </a:ext>
                  </a:extLst>
                </p:cNvPr>
                <p:cNvSpPr>
                  <a:spLocks/>
                </p:cNvSpPr>
                <p:nvPr/>
              </p:nvSpPr>
              <p:spPr bwMode="auto">
                <a:xfrm>
                  <a:off x="2825423" y="2238995"/>
                  <a:ext cx="21115" cy="36198"/>
                </a:xfrm>
                <a:custGeom>
                  <a:avLst/>
                  <a:gdLst>
                    <a:gd name="T0" fmla="*/ 1 w 21"/>
                    <a:gd name="T1" fmla="*/ 9 h 36"/>
                    <a:gd name="T2" fmla="*/ 10 w 21"/>
                    <a:gd name="T3" fmla="*/ 31 h 36"/>
                    <a:gd name="T4" fmla="*/ 18 w 21"/>
                    <a:gd name="T5" fmla="*/ 28 h 36"/>
                    <a:gd name="T6" fmla="*/ 9 w 21"/>
                    <a:gd name="T7" fmla="*/ 5 h 36"/>
                    <a:gd name="T8" fmla="*/ 1 w 21"/>
                    <a:gd name="T9" fmla="*/ 9 h 36"/>
                  </a:gdLst>
                  <a:ahLst/>
                  <a:cxnLst>
                    <a:cxn ang="0">
                      <a:pos x="T0" y="T1"/>
                    </a:cxn>
                    <a:cxn ang="0">
                      <a:pos x="T2" y="T3"/>
                    </a:cxn>
                    <a:cxn ang="0">
                      <a:pos x="T4" y="T5"/>
                    </a:cxn>
                    <a:cxn ang="0">
                      <a:pos x="T6" y="T7"/>
                    </a:cxn>
                    <a:cxn ang="0">
                      <a:pos x="T8" y="T9"/>
                    </a:cxn>
                  </a:cxnLst>
                  <a:rect l="0" t="0" r="r" b="b"/>
                  <a:pathLst>
                    <a:path w="21" h="36">
                      <a:moveTo>
                        <a:pt x="1" y="9"/>
                      </a:moveTo>
                      <a:cubicBezTo>
                        <a:pt x="3" y="17"/>
                        <a:pt x="6" y="24"/>
                        <a:pt x="10" y="31"/>
                      </a:cubicBezTo>
                      <a:cubicBezTo>
                        <a:pt x="13" y="36"/>
                        <a:pt x="21" y="33"/>
                        <a:pt x="18" y="28"/>
                      </a:cubicBezTo>
                      <a:cubicBezTo>
                        <a:pt x="14" y="21"/>
                        <a:pt x="11" y="13"/>
                        <a:pt x="9" y="5"/>
                      </a:cubicBezTo>
                      <a:cubicBezTo>
                        <a:pt x="8" y="0"/>
                        <a:pt x="0" y="3"/>
                        <a:pt x="1" y="9"/>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107">
                  <a:extLst>
                    <a:ext uri="{FF2B5EF4-FFF2-40B4-BE49-F238E27FC236}">
                      <a16:creationId xmlns:a16="http://schemas.microsoft.com/office/drawing/2014/main" id="{9E68A72A-AF4C-4B71-B754-14ED2958DFB3}"/>
                    </a:ext>
                  </a:extLst>
                </p:cNvPr>
                <p:cNvSpPr>
                  <a:spLocks/>
                </p:cNvSpPr>
                <p:nvPr/>
              </p:nvSpPr>
              <p:spPr bwMode="auto">
                <a:xfrm>
                  <a:off x="2869162" y="2227683"/>
                  <a:ext cx="12066" cy="55050"/>
                </a:xfrm>
                <a:custGeom>
                  <a:avLst/>
                  <a:gdLst>
                    <a:gd name="T0" fmla="*/ 0 w 12"/>
                    <a:gd name="T1" fmla="*/ 6 h 56"/>
                    <a:gd name="T2" fmla="*/ 2 w 12"/>
                    <a:gd name="T3" fmla="*/ 50 h 56"/>
                    <a:gd name="T4" fmla="*/ 12 w 12"/>
                    <a:gd name="T5" fmla="*/ 49 h 56"/>
                    <a:gd name="T6" fmla="*/ 9 w 12"/>
                    <a:gd name="T7" fmla="*/ 6 h 56"/>
                    <a:gd name="T8" fmla="*/ 0 w 12"/>
                    <a:gd name="T9" fmla="*/ 6 h 56"/>
                  </a:gdLst>
                  <a:ahLst/>
                  <a:cxnLst>
                    <a:cxn ang="0">
                      <a:pos x="T0" y="T1"/>
                    </a:cxn>
                    <a:cxn ang="0">
                      <a:pos x="T2" y="T3"/>
                    </a:cxn>
                    <a:cxn ang="0">
                      <a:pos x="T4" y="T5"/>
                    </a:cxn>
                    <a:cxn ang="0">
                      <a:pos x="T6" y="T7"/>
                    </a:cxn>
                    <a:cxn ang="0">
                      <a:pos x="T8" y="T9"/>
                    </a:cxn>
                  </a:cxnLst>
                  <a:rect l="0" t="0" r="r" b="b"/>
                  <a:pathLst>
                    <a:path w="12" h="56">
                      <a:moveTo>
                        <a:pt x="0" y="6"/>
                      </a:moveTo>
                      <a:cubicBezTo>
                        <a:pt x="2" y="21"/>
                        <a:pt x="1" y="36"/>
                        <a:pt x="2" y="50"/>
                      </a:cubicBezTo>
                      <a:cubicBezTo>
                        <a:pt x="3" y="56"/>
                        <a:pt x="12" y="55"/>
                        <a:pt x="12" y="49"/>
                      </a:cubicBezTo>
                      <a:cubicBezTo>
                        <a:pt x="10" y="35"/>
                        <a:pt x="11" y="20"/>
                        <a:pt x="9" y="6"/>
                      </a:cubicBezTo>
                      <a:cubicBezTo>
                        <a:pt x="9" y="0"/>
                        <a:pt x="0" y="1"/>
                        <a:pt x="0" y="6"/>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108">
                  <a:extLst>
                    <a:ext uri="{FF2B5EF4-FFF2-40B4-BE49-F238E27FC236}">
                      <a16:creationId xmlns:a16="http://schemas.microsoft.com/office/drawing/2014/main" id="{9F47E131-322C-4D77-A0C3-008C4A94B5C5}"/>
                    </a:ext>
                  </a:extLst>
                </p:cNvPr>
                <p:cNvSpPr>
                  <a:spLocks/>
                </p:cNvSpPr>
                <p:nvPr/>
              </p:nvSpPr>
              <p:spPr bwMode="auto">
                <a:xfrm>
                  <a:off x="2903097" y="2250306"/>
                  <a:ext cx="15082" cy="46755"/>
                </a:xfrm>
                <a:custGeom>
                  <a:avLst/>
                  <a:gdLst>
                    <a:gd name="T0" fmla="*/ 5 w 15"/>
                    <a:gd name="T1" fmla="*/ 6 h 47"/>
                    <a:gd name="T2" fmla="*/ 1 w 15"/>
                    <a:gd name="T3" fmla="*/ 39 h 47"/>
                    <a:gd name="T4" fmla="*/ 9 w 15"/>
                    <a:gd name="T5" fmla="*/ 41 h 47"/>
                    <a:gd name="T6" fmla="*/ 14 w 15"/>
                    <a:gd name="T7" fmla="*/ 7 h 47"/>
                    <a:gd name="T8" fmla="*/ 5 w 15"/>
                    <a:gd name="T9" fmla="*/ 6 h 47"/>
                  </a:gdLst>
                  <a:ahLst/>
                  <a:cxnLst>
                    <a:cxn ang="0">
                      <a:pos x="T0" y="T1"/>
                    </a:cxn>
                    <a:cxn ang="0">
                      <a:pos x="T2" y="T3"/>
                    </a:cxn>
                    <a:cxn ang="0">
                      <a:pos x="T4" y="T5"/>
                    </a:cxn>
                    <a:cxn ang="0">
                      <a:pos x="T6" y="T7"/>
                    </a:cxn>
                    <a:cxn ang="0">
                      <a:pos x="T8" y="T9"/>
                    </a:cxn>
                  </a:cxnLst>
                  <a:rect l="0" t="0" r="r" b="b"/>
                  <a:pathLst>
                    <a:path w="15" h="47">
                      <a:moveTo>
                        <a:pt x="5" y="6"/>
                      </a:moveTo>
                      <a:cubicBezTo>
                        <a:pt x="3" y="17"/>
                        <a:pt x="2" y="28"/>
                        <a:pt x="1" y="39"/>
                      </a:cubicBezTo>
                      <a:cubicBezTo>
                        <a:pt x="0" y="45"/>
                        <a:pt x="9" y="47"/>
                        <a:pt x="9" y="41"/>
                      </a:cubicBezTo>
                      <a:cubicBezTo>
                        <a:pt x="11" y="30"/>
                        <a:pt x="12" y="18"/>
                        <a:pt x="14" y="7"/>
                      </a:cubicBezTo>
                      <a:cubicBezTo>
                        <a:pt x="15" y="2"/>
                        <a:pt x="6" y="0"/>
                        <a:pt x="5" y="6"/>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109">
                  <a:extLst>
                    <a:ext uri="{FF2B5EF4-FFF2-40B4-BE49-F238E27FC236}">
                      <a16:creationId xmlns:a16="http://schemas.microsoft.com/office/drawing/2014/main" id="{DE44CE40-0E62-4EB2-AFB5-2A4FB3946944}"/>
                    </a:ext>
                  </a:extLst>
                </p:cNvPr>
                <p:cNvSpPr>
                  <a:spLocks/>
                </p:cNvSpPr>
                <p:nvPr/>
              </p:nvSpPr>
              <p:spPr bwMode="auto">
                <a:xfrm>
                  <a:off x="2934770" y="2276700"/>
                  <a:ext cx="26394" cy="39968"/>
                </a:xfrm>
                <a:custGeom>
                  <a:avLst/>
                  <a:gdLst>
                    <a:gd name="T0" fmla="*/ 15 w 26"/>
                    <a:gd name="T1" fmla="*/ 5 h 40"/>
                    <a:gd name="T2" fmla="*/ 3 w 26"/>
                    <a:gd name="T3" fmla="*/ 31 h 40"/>
                    <a:gd name="T4" fmla="*/ 11 w 26"/>
                    <a:gd name="T5" fmla="*/ 34 h 40"/>
                    <a:gd name="T6" fmla="*/ 24 w 26"/>
                    <a:gd name="T7" fmla="*/ 9 h 40"/>
                    <a:gd name="T8" fmla="*/ 15 w 26"/>
                    <a:gd name="T9" fmla="*/ 5 h 40"/>
                  </a:gdLst>
                  <a:ahLst/>
                  <a:cxnLst>
                    <a:cxn ang="0">
                      <a:pos x="T0" y="T1"/>
                    </a:cxn>
                    <a:cxn ang="0">
                      <a:pos x="T2" y="T3"/>
                    </a:cxn>
                    <a:cxn ang="0">
                      <a:pos x="T4" y="T5"/>
                    </a:cxn>
                    <a:cxn ang="0">
                      <a:pos x="T6" y="T7"/>
                    </a:cxn>
                    <a:cxn ang="0">
                      <a:pos x="T8" y="T9"/>
                    </a:cxn>
                  </a:cxnLst>
                  <a:rect l="0" t="0" r="r" b="b"/>
                  <a:pathLst>
                    <a:path w="26" h="40">
                      <a:moveTo>
                        <a:pt x="15" y="5"/>
                      </a:moveTo>
                      <a:cubicBezTo>
                        <a:pt x="12" y="14"/>
                        <a:pt x="7" y="22"/>
                        <a:pt x="3" y="31"/>
                      </a:cubicBezTo>
                      <a:cubicBezTo>
                        <a:pt x="0" y="36"/>
                        <a:pt x="8" y="40"/>
                        <a:pt x="11" y="34"/>
                      </a:cubicBezTo>
                      <a:cubicBezTo>
                        <a:pt x="16" y="26"/>
                        <a:pt x="20" y="18"/>
                        <a:pt x="24" y="9"/>
                      </a:cubicBezTo>
                      <a:cubicBezTo>
                        <a:pt x="26" y="4"/>
                        <a:pt x="18" y="0"/>
                        <a:pt x="15" y="5"/>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110">
                  <a:extLst>
                    <a:ext uri="{FF2B5EF4-FFF2-40B4-BE49-F238E27FC236}">
                      <a16:creationId xmlns:a16="http://schemas.microsoft.com/office/drawing/2014/main" id="{13D457E7-1527-4E23-8591-8FE9ECB457AC}"/>
                    </a:ext>
                  </a:extLst>
                </p:cNvPr>
                <p:cNvSpPr>
                  <a:spLocks/>
                </p:cNvSpPr>
                <p:nvPr/>
              </p:nvSpPr>
              <p:spPr bwMode="auto">
                <a:xfrm>
                  <a:off x="2958148" y="2297062"/>
                  <a:ext cx="37706" cy="40722"/>
                </a:xfrm>
                <a:custGeom>
                  <a:avLst/>
                  <a:gdLst>
                    <a:gd name="T0" fmla="*/ 29 w 38"/>
                    <a:gd name="T1" fmla="*/ 4 h 41"/>
                    <a:gd name="T2" fmla="*/ 4 w 38"/>
                    <a:gd name="T3" fmla="*/ 30 h 41"/>
                    <a:gd name="T4" fmla="*/ 11 w 38"/>
                    <a:gd name="T5" fmla="*/ 36 h 41"/>
                    <a:gd name="T6" fmla="*/ 34 w 38"/>
                    <a:gd name="T7" fmla="*/ 12 h 41"/>
                    <a:gd name="T8" fmla="*/ 29 w 38"/>
                    <a:gd name="T9" fmla="*/ 4 h 41"/>
                  </a:gdLst>
                  <a:ahLst/>
                  <a:cxnLst>
                    <a:cxn ang="0">
                      <a:pos x="T0" y="T1"/>
                    </a:cxn>
                    <a:cxn ang="0">
                      <a:pos x="T2" y="T3"/>
                    </a:cxn>
                    <a:cxn ang="0">
                      <a:pos x="T4" y="T5"/>
                    </a:cxn>
                    <a:cxn ang="0">
                      <a:pos x="T6" y="T7"/>
                    </a:cxn>
                    <a:cxn ang="0">
                      <a:pos x="T8" y="T9"/>
                    </a:cxn>
                  </a:cxnLst>
                  <a:rect l="0" t="0" r="r" b="b"/>
                  <a:pathLst>
                    <a:path w="38" h="41">
                      <a:moveTo>
                        <a:pt x="29" y="4"/>
                      </a:moveTo>
                      <a:cubicBezTo>
                        <a:pt x="20" y="12"/>
                        <a:pt x="12" y="21"/>
                        <a:pt x="4" y="30"/>
                      </a:cubicBezTo>
                      <a:cubicBezTo>
                        <a:pt x="0" y="35"/>
                        <a:pt x="7" y="41"/>
                        <a:pt x="11" y="36"/>
                      </a:cubicBezTo>
                      <a:cubicBezTo>
                        <a:pt x="18" y="27"/>
                        <a:pt x="26" y="19"/>
                        <a:pt x="34" y="12"/>
                      </a:cubicBezTo>
                      <a:cubicBezTo>
                        <a:pt x="38" y="8"/>
                        <a:pt x="33" y="0"/>
                        <a:pt x="29" y="4"/>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3" name="Group 242">
                <a:extLst>
                  <a:ext uri="{FF2B5EF4-FFF2-40B4-BE49-F238E27FC236}">
                    <a16:creationId xmlns:a16="http://schemas.microsoft.com/office/drawing/2014/main" id="{F1FA25AC-39EF-4FA2-9AE7-6B6C74057099}"/>
                  </a:ext>
                </a:extLst>
              </p:cNvPr>
              <p:cNvGrpSpPr/>
              <p:nvPr/>
            </p:nvGrpSpPr>
            <p:grpSpPr>
              <a:xfrm>
                <a:off x="3496288" y="1774430"/>
                <a:ext cx="250367" cy="410993"/>
                <a:chOff x="3993549" y="2240503"/>
                <a:chExt cx="250367" cy="410993"/>
              </a:xfrm>
            </p:grpSpPr>
            <p:sp>
              <p:nvSpPr>
                <p:cNvPr id="244" name="Freeform 111">
                  <a:extLst>
                    <a:ext uri="{FF2B5EF4-FFF2-40B4-BE49-F238E27FC236}">
                      <a16:creationId xmlns:a16="http://schemas.microsoft.com/office/drawing/2014/main" id="{59BFB652-4F0C-4054-B5C5-03908EA02F9A}"/>
                    </a:ext>
                  </a:extLst>
                </p:cNvPr>
                <p:cNvSpPr>
                  <a:spLocks/>
                </p:cNvSpPr>
                <p:nvPr/>
              </p:nvSpPr>
              <p:spPr bwMode="auto">
                <a:xfrm>
                  <a:off x="3993549" y="2329489"/>
                  <a:ext cx="227743" cy="265449"/>
                </a:xfrm>
                <a:custGeom>
                  <a:avLst/>
                  <a:gdLst>
                    <a:gd name="T0" fmla="*/ 130 w 229"/>
                    <a:gd name="T1" fmla="*/ 0 h 267"/>
                    <a:gd name="T2" fmla="*/ 0 w 229"/>
                    <a:gd name="T3" fmla="*/ 109 h 267"/>
                    <a:gd name="T4" fmla="*/ 45 w 229"/>
                    <a:gd name="T5" fmla="*/ 205 h 267"/>
                    <a:gd name="T6" fmla="*/ 64 w 229"/>
                    <a:gd name="T7" fmla="*/ 265 h 267"/>
                    <a:gd name="T8" fmla="*/ 163 w 229"/>
                    <a:gd name="T9" fmla="*/ 267 h 267"/>
                    <a:gd name="T10" fmla="*/ 196 w 229"/>
                    <a:gd name="T11" fmla="*/ 204 h 267"/>
                    <a:gd name="T12" fmla="*/ 229 w 229"/>
                    <a:gd name="T13" fmla="*/ 115 h 267"/>
                    <a:gd name="T14" fmla="*/ 130 w 229"/>
                    <a:gd name="T15" fmla="*/ 0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67">
                      <a:moveTo>
                        <a:pt x="130" y="0"/>
                      </a:moveTo>
                      <a:cubicBezTo>
                        <a:pt x="130" y="0"/>
                        <a:pt x="3" y="2"/>
                        <a:pt x="0" y="109"/>
                      </a:cubicBezTo>
                      <a:cubicBezTo>
                        <a:pt x="0" y="109"/>
                        <a:pt x="1" y="168"/>
                        <a:pt x="45" y="205"/>
                      </a:cubicBezTo>
                      <a:cubicBezTo>
                        <a:pt x="45" y="205"/>
                        <a:pt x="63" y="226"/>
                        <a:pt x="64" y="265"/>
                      </a:cubicBezTo>
                      <a:cubicBezTo>
                        <a:pt x="163" y="267"/>
                        <a:pt x="163" y="267"/>
                        <a:pt x="163" y="267"/>
                      </a:cubicBezTo>
                      <a:cubicBezTo>
                        <a:pt x="163" y="267"/>
                        <a:pt x="176" y="219"/>
                        <a:pt x="196" y="204"/>
                      </a:cubicBezTo>
                      <a:cubicBezTo>
                        <a:pt x="216" y="189"/>
                        <a:pt x="229" y="148"/>
                        <a:pt x="229" y="115"/>
                      </a:cubicBezTo>
                      <a:cubicBezTo>
                        <a:pt x="228" y="81"/>
                        <a:pt x="220" y="8"/>
                        <a:pt x="130" y="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
                  <a:extLst>
                    <a:ext uri="{FF2B5EF4-FFF2-40B4-BE49-F238E27FC236}">
                      <a16:creationId xmlns:a16="http://schemas.microsoft.com/office/drawing/2014/main" id="{798F8586-A6EB-48AF-9A43-73EB7EC59998}"/>
                    </a:ext>
                  </a:extLst>
                </p:cNvPr>
                <p:cNvSpPr>
                  <a:spLocks/>
                </p:cNvSpPr>
                <p:nvPr/>
              </p:nvSpPr>
              <p:spPr bwMode="auto">
                <a:xfrm>
                  <a:off x="4052370" y="2580609"/>
                  <a:ext cx="107084" cy="70887"/>
                </a:xfrm>
                <a:custGeom>
                  <a:avLst/>
                  <a:gdLst>
                    <a:gd name="T0" fmla="*/ 98 w 108"/>
                    <a:gd name="T1" fmla="*/ 6 h 71"/>
                    <a:gd name="T2" fmla="*/ 14 w 108"/>
                    <a:gd name="T3" fmla="*/ 0 h 71"/>
                    <a:gd name="T4" fmla="*/ 3 w 108"/>
                    <a:gd name="T5" fmla="*/ 9 h 71"/>
                    <a:gd name="T6" fmla="*/ 9 w 108"/>
                    <a:gd name="T7" fmla="*/ 19 h 71"/>
                    <a:gd name="T8" fmla="*/ 1 w 108"/>
                    <a:gd name="T9" fmla="*/ 28 h 71"/>
                    <a:gd name="T10" fmla="*/ 8 w 108"/>
                    <a:gd name="T11" fmla="*/ 38 h 71"/>
                    <a:gd name="T12" fmla="*/ 0 w 108"/>
                    <a:gd name="T13" fmla="*/ 47 h 71"/>
                    <a:gd name="T14" fmla="*/ 10 w 108"/>
                    <a:gd name="T15" fmla="*/ 57 h 71"/>
                    <a:gd name="T16" fmla="*/ 27 w 108"/>
                    <a:gd name="T17" fmla="*/ 59 h 71"/>
                    <a:gd name="T18" fmla="*/ 34 w 108"/>
                    <a:gd name="T19" fmla="*/ 69 h 71"/>
                    <a:gd name="T20" fmla="*/ 66 w 108"/>
                    <a:gd name="T21" fmla="*/ 71 h 71"/>
                    <a:gd name="T22" fmla="*/ 72 w 108"/>
                    <a:gd name="T23" fmla="*/ 62 h 71"/>
                    <a:gd name="T24" fmla="*/ 94 w 108"/>
                    <a:gd name="T25" fmla="*/ 63 h 71"/>
                    <a:gd name="T26" fmla="*/ 105 w 108"/>
                    <a:gd name="T27" fmla="*/ 54 h 71"/>
                    <a:gd name="T28" fmla="*/ 98 w 108"/>
                    <a:gd name="T29" fmla="*/ 44 h 71"/>
                    <a:gd name="T30" fmla="*/ 106 w 108"/>
                    <a:gd name="T31" fmla="*/ 35 h 71"/>
                    <a:gd name="T32" fmla="*/ 99 w 108"/>
                    <a:gd name="T33" fmla="*/ 25 h 71"/>
                    <a:gd name="T34" fmla="*/ 107 w 108"/>
                    <a:gd name="T35" fmla="*/ 16 h 71"/>
                    <a:gd name="T36" fmla="*/ 98 w 108"/>
                    <a:gd name="T3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71">
                      <a:moveTo>
                        <a:pt x="98" y="6"/>
                      </a:moveTo>
                      <a:cubicBezTo>
                        <a:pt x="14" y="0"/>
                        <a:pt x="14" y="0"/>
                        <a:pt x="14" y="0"/>
                      </a:cubicBezTo>
                      <a:cubicBezTo>
                        <a:pt x="8" y="0"/>
                        <a:pt x="3" y="4"/>
                        <a:pt x="3" y="9"/>
                      </a:cubicBezTo>
                      <a:cubicBezTo>
                        <a:pt x="3" y="14"/>
                        <a:pt x="5" y="18"/>
                        <a:pt x="9" y="19"/>
                      </a:cubicBezTo>
                      <a:cubicBezTo>
                        <a:pt x="5" y="20"/>
                        <a:pt x="2" y="24"/>
                        <a:pt x="1" y="28"/>
                      </a:cubicBezTo>
                      <a:cubicBezTo>
                        <a:pt x="1" y="33"/>
                        <a:pt x="4" y="37"/>
                        <a:pt x="8" y="38"/>
                      </a:cubicBezTo>
                      <a:cubicBezTo>
                        <a:pt x="4" y="39"/>
                        <a:pt x="1" y="43"/>
                        <a:pt x="0" y="47"/>
                      </a:cubicBezTo>
                      <a:cubicBezTo>
                        <a:pt x="0" y="52"/>
                        <a:pt x="4" y="57"/>
                        <a:pt x="10" y="57"/>
                      </a:cubicBezTo>
                      <a:cubicBezTo>
                        <a:pt x="27" y="59"/>
                        <a:pt x="27" y="59"/>
                        <a:pt x="27" y="59"/>
                      </a:cubicBezTo>
                      <a:cubicBezTo>
                        <a:pt x="34" y="69"/>
                        <a:pt x="34" y="69"/>
                        <a:pt x="34" y="69"/>
                      </a:cubicBezTo>
                      <a:cubicBezTo>
                        <a:pt x="66" y="71"/>
                        <a:pt x="66" y="71"/>
                        <a:pt x="66" y="71"/>
                      </a:cubicBezTo>
                      <a:cubicBezTo>
                        <a:pt x="72" y="62"/>
                        <a:pt x="72" y="62"/>
                        <a:pt x="72" y="62"/>
                      </a:cubicBezTo>
                      <a:cubicBezTo>
                        <a:pt x="94" y="63"/>
                        <a:pt x="94" y="63"/>
                        <a:pt x="94" y="63"/>
                      </a:cubicBezTo>
                      <a:cubicBezTo>
                        <a:pt x="100" y="63"/>
                        <a:pt x="104" y="59"/>
                        <a:pt x="105" y="54"/>
                      </a:cubicBezTo>
                      <a:cubicBezTo>
                        <a:pt x="105" y="49"/>
                        <a:pt x="102" y="45"/>
                        <a:pt x="98" y="44"/>
                      </a:cubicBezTo>
                      <a:cubicBezTo>
                        <a:pt x="102" y="43"/>
                        <a:pt x="105" y="39"/>
                        <a:pt x="106" y="35"/>
                      </a:cubicBezTo>
                      <a:cubicBezTo>
                        <a:pt x="106" y="31"/>
                        <a:pt x="103" y="27"/>
                        <a:pt x="99" y="25"/>
                      </a:cubicBezTo>
                      <a:cubicBezTo>
                        <a:pt x="104" y="24"/>
                        <a:pt x="107" y="21"/>
                        <a:pt x="107" y="16"/>
                      </a:cubicBezTo>
                      <a:cubicBezTo>
                        <a:pt x="108" y="11"/>
                        <a:pt x="104" y="6"/>
                        <a:pt x="98" y="6"/>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3">
                  <a:extLst>
                    <a:ext uri="{FF2B5EF4-FFF2-40B4-BE49-F238E27FC236}">
                      <a16:creationId xmlns:a16="http://schemas.microsoft.com/office/drawing/2014/main" id="{A71E5058-E794-40CB-8696-B82DF9E5B2F1}"/>
                    </a:ext>
                  </a:extLst>
                </p:cNvPr>
                <p:cNvSpPr>
                  <a:spLocks/>
                </p:cNvSpPr>
                <p:nvPr/>
              </p:nvSpPr>
              <p:spPr bwMode="auto">
                <a:xfrm>
                  <a:off x="4068961" y="2423753"/>
                  <a:ext cx="85969" cy="178726"/>
                </a:xfrm>
                <a:custGeom>
                  <a:avLst/>
                  <a:gdLst>
                    <a:gd name="T0" fmla="*/ 71 w 86"/>
                    <a:gd name="T1" fmla="*/ 5 h 180"/>
                    <a:gd name="T2" fmla="*/ 65 w 86"/>
                    <a:gd name="T3" fmla="*/ 4 h 180"/>
                    <a:gd name="T4" fmla="*/ 54 w 86"/>
                    <a:gd name="T5" fmla="*/ 16 h 180"/>
                    <a:gd name="T6" fmla="*/ 39 w 86"/>
                    <a:gd name="T7" fmla="*/ 3 h 180"/>
                    <a:gd name="T8" fmla="*/ 29 w 86"/>
                    <a:gd name="T9" fmla="*/ 13 h 180"/>
                    <a:gd name="T10" fmla="*/ 29 w 86"/>
                    <a:gd name="T11" fmla="*/ 12 h 180"/>
                    <a:gd name="T12" fmla="*/ 14 w 86"/>
                    <a:gd name="T13" fmla="*/ 8 h 180"/>
                    <a:gd name="T14" fmla="*/ 4 w 86"/>
                    <a:gd name="T15" fmla="*/ 23 h 180"/>
                    <a:gd name="T16" fmla="*/ 7 w 86"/>
                    <a:gd name="T17" fmla="*/ 82 h 180"/>
                    <a:gd name="T18" fmla="*/ 20 w 86"/>
                    <a:gd name="T19" fmla="*/ 176 h 180"/>
                    <a:gd name="T20" fmla="*/ 27 w 86"/>
                    <a:gd name="T21" fmla="*/ 175 h 180"/>
                    <a:gd name="T22" fmla="*/ 10 w 86"/>
                    <a:gd name="T23" fmla="*/ 42 h 180"/>
                    <a:gd name="T24" fmla="*/ 23 w 86"/>
                    <a:gd name="T25" fmla="*/ 17 h 180"/>
                    <a:gd name="T26" fmla="*/ 27 w 86"/>
                    <a:gd name="T27" fmla="*/ 23 h 180"/>
                    <a:gd name="T28" fmla="*/ 26 w 86"/>
                    <a:gd name="T29" fmla="*/ 28 h 180"/>
                    <a:gd name="T30" fmla="*/ 31 w 86"/>
                    <a:gd name="T31" fmla="*/ 57 h 180"/>
                    <a:gd name="T32" fmla="*/ 37 w 86"/>
                    <a:gd name="T33" fmla="*/ 56 h 180"/>
                    <a:gd name="T34" fmla="*/ 34 w 86"/>
                    <a:gd name="T35" fmla="*/ 22 h 180"/>
                    <a:gd name="T36" fmla="*/ 40 w 86"/>
                    <a:gd name="T37" fmla="*/ 11 h 180"/>
                    <a:gd name="T38" fmla="*/ 49 w 86"/>
                    <a:gd name="T39" fmla="*/ 28 h 180"/>
                    <a:gd name="T40" fmla="*/ 49 w 86"/>
                    <a:gd name="T41" fmla="*/ 30 h 180"/>
                    <a:gd name="T42" fmla="*/ 48 w 86"/>
                    <a:gd name="T43" fmla="*/ 54 h 180"/>
                    <a:gd name="T44" fmla="*/ 55 w 86"/>
                    <a:gd name="T45" fmla="*/ 54 h 180"/>
                    <a:gd name="T46" fmla="*/ 56 w 86"/>
                    <a:gd name="T47" fmla="*/ 31 h 180"/>
                    <a:gd name="T48" fmla="*/ 67 w 86"/>
                    <a:gd name="T49" fmla="*/ 12 h 180"/>
                    <a:gd name="T50" fmla="*/ 61 w 86"/>
                    <a:gd name="T51" fmla="*/ 83 h 180"/>
                    <a:gd name="T52" fmla="*/ 49 w 86"/>
                    <a:gd name="T53" fmla="*/ 165 h 180"/>
                    <a:gd name="T54" fmla="*/ 56 w 86"/>
                    <a:gd name="T55" fmla="*/ 164 h 180"/>
                    <a:gd name="T56" fmla="*/ 70 w 86"/>
                    <a:gd name="T57" fmla="*/ 79 h 180"/>
                    <a:gd name="T58" fmla="*/ 71 w 86"/>
                    <a:gd name="T59" fmla="*/ 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80">
                      <a:moveTo>
                        <a:pt x="71" y="5"/>
                      </a:moveTo>
                      <a:cubicBezTo>
                        <a:pt x="69" y="3"/>
                        <a:pt x="67" y="3"/>
                        <a:pt x="65" y="4"/>
                      </a:cubicBezTo>
                      <a:cubicBezTo>
                        <a:pt x="61" y="7"/>
                        <a:pt x="57" y="11"/>
                        <a:pt x="54" y="16"/>
                      </a:cubicBezTo>
                      <a:cubicBezTo>
                        <a:pt x="52" y="8"/>
                        <a:pt x="47" y="0"/>
                        <a:pt x="39" y="3"/>
                      </a:cubicBezTo>
                      <a:cubicBezTo>
                        <a:pt x="34" y="5"/>
                        <a:pt x="31" y="9"/>
                        <a:pt x="29" y="13"/>
                      </a:cubicBezTo>
                      <a:cubicBezTo>
                        <a:pt x="29" y="12"/>
                        <a:pt x="29" y="12"/>
                        <a:pt x="29" y="12"/>
                      </a:cubicBezTo>
                      <a:cubicBezTo>
                        <a:pt x="25" y="8"/>
                        <a:pt x="19" y="6"/>
                        <a:pt x="14" y="8"/>
                      </a:cubicBezTo>
                      <a:cubicBezTo>
                        <a:pt x="8" y="10"/>
                        <a:pt x="6" y="17"/>
                        <a:pt x="4" y="23"/>
                      </a:cubicBezTo>
                      <a:cubicBezTo>
                        <a:pt x="0" y="41"/>
                        <a:pt x="4" y="63"/>
                        <a:pt x="7" y="82"/>
                      </a:cubicBezTo>
                      <a:cubicBezTo>
                        <a:pt x="11" y="113"/>
                        <a:pt x="18" y="144"/>
                        <a:pt x="20" y="176"/>
                      </a:cubicBezTo>
                      <a:cubicBezTo>
                        <a:pt x="20" y="180"/>
                        <a:pt x="28" y="180"/>
                        <a:pt x="27" y="175"/>
                      </a:cubicBezTo>
                      <a:cubicBezTo>
                        <a:pt x="25" y="130"/>
                        <a:pt x="12" y="87"/>
                        <a:pt x="10" y="42"/>
                      </a:cubicBezTo>
                      <a:cubicBezTo>
                        <a:pt x="10" y="37"/>
                        <a:pt x="12" y="4"/>
                        <a:pt x="23" y="17"/>
                      </a:cubicBezTo>
                      <a:cubicBezTo>
                        <a:pt x="25" y="18"/>
                        <a:pt x="26" y="20"/>
                        <a:pt x="27" y="23"/>
                      </a:cubicBezTo>
                      <a:cubicBezTo>
                        <a:pt x="27" y="25"/>
                        <a:pt x="26" y="26"/>
                        <a:pt x="26" y="28"/>
                      </a:cubicBezTo>
                      <a:cubicBezTo>
                        <a:pt x="26" y="37"/>
                        <a:pt x="25" y="50"/>
                        <a:pt x="31" y="57"/>
                      </a:cubicBezTo>
                      <a:cubicBezTo>
                        <a:pt x="32" y="60"/>
                        <a:pt x="37" y="59"/>
                        <a:pt x="37" y="56"/>
                      </a:cubicBezTo>
                      <a:cubicBezTo>
                        <a:pt x="38" y="45"/>
                        <a:pt x="38" y="33"/>
                        <a:pt x="34" y="22"/>
                      </a:cubicBezTo>
                      <a:cubicBezTo>
                        <a:pt x="35" y="18"/>
                        <a:pt x="37" y="13"/>
                        <a:pt x="40" y="11"/>
                      </a:cubicBezTo>
                      <a:cubicBezTo>
                        <a:pt x="47" y="5"/>
                        <a:pt x="48" y="25"/>
                        <a:pt x="49" y="28"/>
                      </a:cubicBezTo>
                      <a:cubicBezTo>
                        <a:pt x="49" y="29"/>
                        <a:pt x="49" y="29"/>
                        <a:pt x="49" y="30"/>
                      </a:cubicBezTo>
                      <a:cubicBezTo>
                        <a:pt x="47" y="38"/>
                        <a:pt x="47" y="46"/>
                        <a:pt x="48" y="54"/>
                      </a:cubicBezTo>
                      <a:cubicBezTo>
                        <a:pt x="48" y="58"/>
                        <a:pt x="54" y="58"/>
                        <a:pt x="55" y="54"/>
                      </a:cubicBezTo>
                      <a:cubicBezTo>
                        <a:pt x="56" y="46"/>
                        <a:pt x="56" y="39"/>
                        <a:pt x="56" y="31"/>
                      </a:cubicBezTo>
                      <a:cubicBezTo>
                        <a:pt x="58" y="24"/>
                        <a:pt x="61" y="17"/>
                        <a:pt x="67" y="12"/>
                      </a:cubicBezTo>
                      <a:cubicBezTo>
                        <a:pt x="79" y="33"/>
                        <a:pt x="67" y="62"/>
                        <a:pt x="61" y="83"/>
                      </a:cubicBezTo>
                      <a:cubicBezTo>
                        <a:pt x="53" y="109"/>
                        <a:pt x="46" y="138"/>
                        <a:pt x="49" y="165"/>
                      </a:cubicBezTo>
                      <a:cubicBezTo>
                        <a:pt x="49" y="170"/>
                        <a:pt x="56" y="169"/>
                        <a:pt x="56" y="164"/>
                      </a:cubicBezTo>
                      <a:cubicBezTo>
                        <a:pt x="54" y="136"/>
                        <a:pt x="62" y="106"/>
                        <a:pt x="70" y="79"/>
                      </a:cubicBezTo>
                      <a:cubicBezTo>
                        <a:pt x="76" y="56"/>
                        <a:pt x="86" y="26"/>
                        <a:pt x="71" y="5"/>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4">
                  <a:extLst>
                    <a:ext uri="{FF2B5EF4-FFF2-40B4-BE49-F238E27FC236}">
                      <a16:creationId xmlns:a16="http://schemas.microsoft.com/office/drawing/2014/main" id="{09DA4A31-A49B-4B72-88F5-3BC357081EF2}"/>
                    </a:ext>
                  </a:extLst>
                </p:cNvPr>
                <p:cNvSpPr>
                  <a:spLocks/>
                </p:cNvSpPr>
                <p:nvPr/>
              </p:nvSpPr>
              <p:spPr bwMode="auto">
                <a:xfrm>
                  <a:off x="4009386" y="2419228"/>
                  <a:ext cx="40722" cy="95019"/>
                </a:xfrm>
                <a:custGeom>
                  <a:avLst/>
                  <a:gdLst>
                    <a:gd name="T0" fmla="*/ 2 w 41"/>
                    <a:gd name="T1" fmla="*/ 8 h 96"/>
                    <a:gd name="T2" fmla="*/ 27 w 41"/>
                    <a:gd name="T3" fmla="*/ 89 h 96"/>
                    <a:gd name="T4" fmla="*/ 37 w 41"/>
                    <a:gd name="T5" fmla="*/ 82 h 96"/>
                    <a:gd name="T6" fmla="*/ 15 w 41"/>
                    <a:gd name="T7" fmla="*/ 10 h 96"/>
                    <a:gd name="T8" fmla="*/ 2 w 41"/>
                    <a:gd name="T9" fmla="*/ 8 h 96"/>
                  </a:gdLst>
                  <a:ahLst/>
                  <a:cxnLst>
                    <a:cxn ang="0">
                      <a:pos x="T0" y="T1"/>
                    </a:cxn>
                    <a:cxn ang="0">
                      <a:pos x="T2" y="T3"/>
                    </a:cxn>
                    <a:cxn ang="0">
                      <a:pos x="T4" y="T5"/>
                    </a:cxn>
                    <a:cxn ang="0">
                      <a:pos x="T6" y="T7"/>
                    </a:cxn>
                    <a:cxn ang="0">
                      <a:pos x="T8" y="T9"/>
                    </a:cxn>
                  </a:cxnLst>
                  <a:rect l="0" t="0" r="r" b="b"/>
                  <a:pathLst>
                    <a:path w="41" h="96">
                      <a:moveTo>
                        <a:pt x="2" y="8"/>
                      </a:moveTo>
                      <a:cubicBezTo>
                        <a:pt x="0" y="37"/>
                        <a:pt x="12" y="64"/>
                        <a:pt x="27" y="89"/>
                      </a:cubicBezTo>
                      <a:cubicBezTo>
                        <a:pt x="31" y="96"/>
                        <a:pt x="41" y="88"/>
                        <a:pt x="37" y="82"/>
                      </a:cubicBezTo>
                      <a:cubicBezTo>
                        <a:pt x="24" y="60"/>
                        <a:pt x="12" y="36"/>
                        <a:pt x="15" y="10"/>
                      </a:cubicBezTo>
                      <a:cubicBezTo>
                        <a:pt x="15" y="2"/>
                        <a:pt x="3" y="0"/>
                        <a:pt x="2"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5">
                  <a:extLst>
                    <a:ext uri="{FF2B5EF4-FFF2-40B4-BE49-F238E27FC236}">
                      <a16:creationId xmlns:a16="http://schemas.microsoft.com/office/drawing/2014/main" id="{A7985A86-DEBB-42A7-B661-73F26C3948F5}"/>
                    </a:ext>
                  </a:extLst>
                </p:cNvPr>
                <p:cNvSpPr>
                  <a:spLocks/>
                </p:cNvSpPr>
                <p:nvPr/>
              </p:nvSpPr>
              <p:spPr bwMode="auto">
                <a:xfrm>
                  <a:off x="4010894" y="2401884"/>
                  <a:ext cx="16591" cy="14328"/>
                </a:xfrm>
                <a:custGeom>
                  <a:avLst/>
                  <a:gdLst>
                    <a:gd name="T0" fmla="*/ 9 w 17"/>
                    <a:gd name="T1" fmla="*/ 13 h 14"/>
                    <a:gd name="T2" fmla="*/ 8 w 17"/>
                    <a:gd name="T3" fmla="*/ 1 h 14"/>
                    <a:gd name="T4" fmla="*/ 9 w 17"/>
                    <a:gd name="T5" fmla="*/ 13 h 14"/>
                  </a:gdLst>
                  <a:ahLst/>
                  <a:cxnLst>
                    <a:cxn ang="0">
                      <a:pos x="T0" y="T1"/>
                    </a:cxn>
                    <a:cxn ang="0">
                      <a:pos x="T2" y="T3"/>
                    </a:cxn>
                    <a:cxn ang="0">
                      <a:pos x="T4" y="T5"/>
                    </a:cxn>
                  </a:cxnLst>
                  <a:rect l="0" t="0" r="r" b="b"/>
                  <a:pathLst>
                    <a:path w="17" h="14">
                      <a:moveTo>
                        <a:pt x="9" y="13"/>
                      </a:moveTo>
                      <a:cubicBezTo>
                        <a:pt x="17" y="13"/>
                        <a:pt x="16" y="0"/>
                        <a:pt x="8" y="1"/>
                      </a:cubicBezTo>
                      <a:cubicBezTo>
                        <a:pt x="0" y="2"/>
                        <a:pt x="1" y="14"/>
                        <a:pt x="9" y="13"/>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116">
                  <a:extLst>
                    <a:ext uri="{FF2B5EF4-FFF2-40B4-BE49-F238E27FC236}">
                      <a16:creationId xmlns:a16="http://schemas.microsoft.com/office/drawing/2014/main" id="{67F0D11D-D7E3-4E45-A566-039978EED805}"/>
                    </a:ext>
                  </a:extLst>
                </p:cNvPr>
                <p:cNvSpPr>
                  <a:spLocks/>
                </p:cNvSpPr>
                <p:nvPr/>
              </p:nvSpPr>
              <p:spPr bwMode="auto">
                <a:xfrm>
                  <a:off x="3995057" y="2288012"/>
                  <a:ext cx="37706" cy="42985"/>
                </a:xfrm>
                <a:custGeom>
                  <a:avLst/>
                  <a:gdLst>
                    <a:gd name="T0" fmla="*/ 3 w 38"/>
                    <a:gd name="T1" fmla="*/ 10 h 43"/>
                    <a:gd name="T2" fmla="*/ 28 w 38"/>
                    <a:gd name="T3" fmla="*/ 39 h 43"/>
                    <a:gd name="T4" fmla="*/ 34 w 38"/>
                    <a:gd name="T5" fmla="*/ 32 h 43"/>
                    <a:gd name="T6" fmla="*/ 11 w 38"/>
                    <a:gd name="T7" fmla="*/ 5 h 43"/>
                    <a:gd name="T8" fmla="*/ 3 w 38"/>
                    <a:gd name="T9" fmla="*/ 10 h 43"/>
                  </a:gdLst>
                  <a:ahLst/>
                  <a:cxnLst>
                    <a:cxn ang="0">
                      <a:pos x="T0" y="T1"/>
                    </a:cxn>
                    <a:cxn ang="0">
                      <a:pos x="T2" y="T3"/>
                    </a:cxn>
                    <a:cxn ang="0">
                      <a:pos x="T4" y="T5"/>
                    </a:cxn>
                    <a:cxn ang="0">
                      <a:pos x="T6" y="T7"/>
                    </a:cxn>
                    <a:cxn ang="0">
                      <a:pos x="T8" y="T9"/>
                    </a:cxn>
                  </a:cxnLst>
                  <a:rect l="0" t="0" r="r" b="b"/>
                  <a:pathLst>
                    <a:path w="38" h="43">
                      <a:moveTo>
                        <a:pt x="3" y="10"/>
                      </a:moveTo>
                      <a:cubicBezTo>
                        <a:pt x="10" y="21"/>
                        <a:pt x="19" y="31"/>
                        <a:pt x="28" y="39"/>
                      </a:cubicBezTo>
                      <a:cubicBezTo>
                        <a:pt x="32" y="43"/>
                        <a:pt x="38" y="36"/>
                        <a:pt x="34" y="32"/>
                      </a:cubicBezTo>
                      <a:cubicBezTo>
                        <a:pt x="25" y="24"/>
                        <a:pt x="17" y="15"/>
                        <a:pt x="11" y="5"/>
                      </a:cubicBezTo>
                      <a:cubicBezTo>
                        <a:pt x="8" y="0"/>
                        <a:pt x="0" y="5"/>
                        <a:pt x="3" y="1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117">
                  <a:extLst>
                    <a:ext uri="{FF2B5EF4-FFF2-40B4-BE49-F238E27FC236}">
                      <a16:creationId xmlns:a16="http://schemas.microsoft.com/office/drawing/2014/main" id="{3DCBAAB0-7566-4C0C-AB06-EC40FD28B30F}"/>
                    </a:ext>
                  </a:extLst>
                </p:cNvPr>
                <p:cNvSpPr>
                  <a:spLocks/>
                </p:cNvSpPr>
                <p:nvPr/>
              </p:nvSpPr>
              <p:spPr bwMode="auto">
                <a:xfrm>
                  <a:off x="4033517" y="2271422"/>
                  <a:ext cx="28656" cy="36198"/>
                </a:xfrm>
                <a:custGeom>
                  <a:avLst/>
                  <a:gdLst>
                    <a:gd name="T0" fmla="*/ 3 w 29"/>
                    <a:gd name="T1" fmla="*/ 10 h 37"/>
                    <a:gd name="T2" fmla="*/ 19 w 29"/>
                    <a:gd name="T3" fmla="*/ 33 h 37"/>
                    <a:gd name="T4" fmla="*/ 26 w 29"/>
                    <a:gd name="T5" fmla="*/ 27 h 37"/>
                    <a:gd name="T6" fmla="*/ 11 w 29"/>
                    <a:gd name="T7" fmla="*/ 5 h 37"/>
                    <a:gd name="T8" fmla="*/ 3 w 29"/>
                    <a:gd name="T9" fmla="*/ 10 h 37"/>
                  </a:gdLst>
                  <a:ahLst/>
                  <a:cxnLst>
                    <a:cxn ang="0">
                      <a:pos x="T0" y="T1"/>
                    </a:cxn>
                    <a:cxn ang="0">
                      <a:pos x="T2" y="T3"/>
                    </a:cxn>
                    <a:cxn ang="0">
                      <a:pos x="T4" y="T5"/>
                    </a:cxn>
                    <a:cxn ang="0">
                      <a:pos x="T6" y="T7"/>
                    </a:cxn>
                    <a:cxn ang="0">
                      <a:pos x="T8" y="T9"/>
                    </a:cxn>
                  </a:cxnLst>
                  <a:rect l="0" t="0" r="r" b="b"/>
                  <a:pathLst>
                    <a:path w="29" h="37">
                      <a:moveTo>
                        <a:pt x="3" y="10"/>
                      </a:moveTo>
                      <a:cubicBezTo>
                        <a:pt x="8" y="18"/>
                        <a:pt x="13" y="25"/>
                        <a:pt x="19" y="33"/>
                      </a:cubicBezTo>
                      <a:cubicBezTo>
                        <a:pt x="22" y="37"/>
                        <a:pt x="29" y="32"/>
                        <a:pt x="26" y="27"/>
                      </a:cubicBezTo>
                      <a:cubicBezTo>
                        <a:pt x="21" y="20"/>
                        <a:pt x="16" y="12"/>
                        <a:pt x="11" y="5"/>
                      </a:cubicBezTo>
                      <a:cubicBezTo>
                        <a:pt x="7" y="0"/>
                        <a:pt x="0" y="5"/>
                        <a:pt x="3" y="10"/>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8">
                  <a:extLst>
                    <a:ext uri="{FF2B5EF4-FFF2-40B4-BE49-F238E27FC236}">
                      <a16:creationId xmlns:a16="http://schemas.microsoft.com/office/drawing/2014/main" id="{4A182262-7C41-4F98-8F41-EF23A0DAF188}"/>
                    </a:ext>
                  </a:extLst>
                </p:cNvPr>
                <p:cNvSpPr>
                  <a:spLocks/>
                </p:cNvSpPr>
                <p:nvPr/>
              </p:nvSpPr>
              <p:spPr bwMode="auto">
                <a:xfrm>
                  <a:off x="4073485" y="2252569"/>
                  <a:ext cx="20361" cy="35443"/>
                </a:xfrm>
                <a:custGeom>
                  <a:avLst/>
                  <a:gdLst>
                    <a:gd name="T0" fmla="*/ 1 w 21"/>
                    <a:gd name="T1" fmla="*/ 9 h 36"/>
                    <a:gd name="T2" fmla="*/ 10 w 21"/>
                    <a:gd name="T3" fmla="*/ 31 h 36"/>
                    <a:gd name="T4" fmla="*/ 19 w 21"/>
                    <a:gd name="T5" fmla="*/ 28 h 36"/>
                    <a:gd name="T6" fmla="*/ 10 w 21"/>
                    <a:gd name="T7" fmla="*/ 6 h 36"/>
                    <a:gd name="T8" fmla="*/ 1 w 21"/>
                    <a:gd name="T9" fmla="*/ 9 h 36"/>
                  </a:gdLst>
                  <a:ahLst/>
                  <a:cxnLst>
                    <a:cxn ang="0">
                      <a:pos x="T0" y="T1"/>
                    </a:cxn>
                    <a:cxn ang="0">
                      <a:pos x="T2" y="T3"/>
                    </a:cxn>
                    <a:cxn ang="0">
                      <a:pos x="T4" y="T5"/>
                    </a:cxn>
                    <a:cxn ang="0">
                      <a:pos x="T6" y="T7"/>
                    </a:cxn>
                    <a:cxn ang="0">
                      <a:pos x="T8" y="T9"/>
                    </a:cxn>
                  </a:cxnLst>
                  <a:rect l="0" t="0" r="r" b="b"/>
                  <a:pathLst>
                    <a:path w="21" h="36">
                      <a:moveTo>
                        <a:pt x="1" y="9"/>
                      </a:moveTo>
                      <a:cubicBezTo>
                        <a:pt x="3" y="17"/>
                        <a:pt x="6" y="24"/>
                        <a:pt x="10" y="31"/>
                      </a:cubicBezTo>
                      <a:cubicBezTo>
                        <a:pt x="13" y="36"/>
                        <a:pt x="21" y="33"/>
                        <a:pt x="19" y="28"/>
                      </a:cubicBezTo>
                      <a:cubicBezTo>
                        <a:pt x="15" y="21"/>
                        <a:pt x="12" y="13"/>
                        <a:pt x="10" y="6"/>
                      </a:cubicBezTo>
                      <a:cubicBezTo>
                        <a:pt x="8" y="0"/>
                        <a:pt x="0" y="3"/>
                        <a:pt x="1" y="9"/>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9">
                  <a:extLst>
                    <a:ext uri="{FF2B5EF4-FFF2-40B4-BE49-F238E27FC236}">
                      <a16:creationId xmlns:a16="http://schemas.microsoft.com/office/drawing/2014/main" id="{F62F386B-19D8-4828-A3EB-E99DABF32136}"/>
                    </a:ext>
                  </a:extLst>
                </p:cNvPr>
                <p:cNvSpPr>
                  <a:spLocks/>
                </p:cNvSpPr>
                <p:nvPr/>
              </p:nvSpPr>
              <p:spPr bwMode="auto">
                <a:xfrm>
                  <a:off x="4117224" y="2240503"/>
                  <a:ext cx="11312" cy="55050"/>
                </a:xfrm>
                <a:custGeom>
                  <a:avLst/>
                  <a:gdLst>
                    <a:gd name="T0" fmla="*/ 1 w 12"/>
                    <a:gd name="T1" fmla="*/ 7 h 56"/>
                    <a:gd name="T2" fmla="*/ 3 w 12"/>
                    <a:gd name="T3" fmla="*/ 50 h 56"/>
                    <a:gd name="T4" fmla="*/ 12 w 12"/>
                    <a:gd name="T5" fmla="*/ 49 h 56"/>
                    <a:gd name="T6" fmla="*/ 10 w 12"/>
                    <a:gd name="T7" fmla="*/ 6 h 56"/>
                    <a:gd name="T8" fmla="*/ 1 w 12"/>
                    <a:gd name="T9" fmla="*/ 7 h 56"/>
                  </a:gdLst>
                  <a:ahLst/>
                  <a:cxnLst>
                    <a:cxn ang="0">
                      <a:pos x="T0" y="T1"/>
                    </a:cxn>
                    <a:cxn ang="0">
                      <a:pos x="T2" y="T3"/>
                    </a:cxn>
                    <a:cxn ang="0">
                      <a:pos x="T4" y="T5"/>
                    </a:cxn>
                    <a:cxn ang="0">
                      <a:pos x="T6" y="T7"/>
                    </a:cxn>
                    <a:cxn ang="0">
                      <a:pos x="T8" y="T9"/>
                    </a:cxn>
                  </a:cxnLst>
                  <a:rect l="0" t="0" r="r" b="b"/>
                  <a:pathLst>
                    <a:path w="12" h="56">
                      <a:moveTo>
                        <a:pt x="1" y="7"/>
                      </a:moveTo>
                      <a:cubicBezTo>
                        <a:pt x="2" y="21"/>
                        <a:pt x="2" y="36"/>
                        <a:pt x="3" y="50"/>
                      </a:cubicBezTo>
                      <a:cubicBezTo>
                        <a:pt x="3" y="56"/>
                        <a:pt x="12" y="55"/>
                        <a:pt x="12" y="49"/>
                      </a:cubicBezTo>
                      <a:cubicBezTo>
                        <a:pt x="11" y="35"/>
                        <a:pt x="11" y="20"/>
                        <a:pt x="10" y="6"/>
                      </a:cubicBezTo>
                      <a:cubicBezTo>
                        <a:pt x="9" y="0"/>
                        <a:pt x="0" y="1"/>
                        <a:pt x="1" y="7"/>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20">
                  <a:extLst>
                    <a:ext uri="{FF2B5EF4-FFF2-40B4-BE49-F238E27FC236}">
                      <a16:creationId xmlns:a16="http://schemas.microsoft.com/office/drawing/2014/main" id="{5E8760E0-ADA8-4468-842D-253ADAF17783}"/>
                    </a:ext>
                  </a:extLst>
                </p:cNvPr>
                <p:cNvSpPr>
                  <a:spLocks/>
                </p:cNvSpPr>
                <p:nvPr/>
              </p:nvSpPr>
              <p:spPr bwMode="auto">
                <a:xfrm>
                  <a:off x="4150405" y="2263126"/>
                  <a:ext cx="15082" cy="46755"/>
                </a:xfrm>
                <a:custGeom>
                  <a:avLst/>
                  <a:gdLst>
                    <a:gd name="T0" fmla="*/ 5 w 15"/>
                    <a:gd name="T1" fmla="*/ 6 h 47"/>
                    <a:gd name="T2" fmla="*/ 1 w 15"/>
                    <a:gd name="T3" fmla="*/ 39 h 47"/>
                    <a:gd name="T4" fmla="*/ 10 w 15"/>
                    <a:gd name="T5" fmla="*/ 41 h 47"/>
                    <a:gd name="T6" fmla="*/ 14 w 15"/>
                    <a:gd name="T7" fmla="*/ 8 h 47"/>
                    <a:gd name="T8" fmla="*/ 5 w 15"/>
                    <a:gd name="T9" fmla="*/ 6 h 47"/>
                  </a:gdLst>
                  <a:ahLst/>
                  <a:cxnLst>
                    <a:cxn ang="0">
                      <a:pos x="T0" y="T1"/>
                    </a:cxn>
                    <a:cxn ang="0">
                      <a:pos x="T2" y="T3"/>
                    </a:cxn>
                    <a:cxn ang="0">
                      <a:pos x="T4" y="T5"/>
                    </a:cxn>
                    <a:cxn ang="0">
                      <a:pos x="T6" y="T7"/>
                    </a:cxn>
                    <a:cxn ang="0">
                      <a:pos x="T8" y="T9"/>
                    </a:cxn>
                  </a:cxnLst>
                  <a:rect l="0" t="0" r="r" b="b"/>
                  <a:pathLst>
                    <a:path w="15" h="47">
                      <a:moveTo>
                        <a:pt x="5" y="6"/>
                      </a:moveTo>
                      <a:cubicBezTo>
                        <a:pt x="3" y="17"/>
                        <a:pt x="2" y="28"/>
                        <a:pt x="1" y="39"/>
                      </a:cubicBezTo>
                      <a:cubicBezTo>
                        <a:pt x="0" y="45"/>
                        <a:pt x="9" y="47"/>
                        <a:pt x="10" y="41"/>
                      </a:cubicBezTo>
                      <a:cubicBezTo>
                        <a:pt x="11" y="30"/>
                        <a:pt x="12" y="19"/>
                        <a:pt x="14" y="8"/>
                      </a:cubicBezTo>
                      <a:cubicBezTo>
                        <a:pt x="15" y="2"/>
                        <a:pt x="6" y="0"/>
                        <a:pt x="5" y="6"/>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21">
                  <a:extLst>
                    <a:ext uri="{FF2B5EF4-FFF2-40B4-BE49-F238E27FC236}">
                      <a16:creationId xmlns:a16="http://schemas.microsoft.com/office/drawing/2014/main" id="{351F2D81-00C2-457C-BEB9-ED41BED1640B}"/>
                    </a:ext>
                  </a:extLst>
                </p:cNvPr>
                <p:cNvSpPr>
                  <a:spLocks/>
                </p:cNvSpPr>
                <p:nvPr/>
              </p:nvSpPr>
              <p:spPr bwMode="auto">
                <a:xfrm>
                  <a:off x="4182078" y="2290274"/>
                  <a:ext cx="26394" cy="39214"/>
                </a:xfrm>
                <a:custGeom>
                  <a:avLst/>
                  <a:gdLst>
                    <a:gd name="T0" fmla="*/ 16 w 26"/>
                    <a:gd name="T1" fmla="*/ 5 h 40"/>
                    <a:gd name="T2" fmla="*/ 3 w 26"/>
                    <a:gd name="T3" fmla="*/ 31 h 40"/>
                    <a:gd name="T4" fmla="*/ 11 w 26"/>
                    <a:gd name="T5" fmla="*/ 35 h 40"/>
                    <a:gd name="T6" fmla="*/ 24 w 26"/>
                    <a:gd name="T7" fmla="*/ 9 h 40"/>
                    <a:gd name="T8" fmla="*/ 16 w 26"/>
                    <a:gd name="T9" fmla="*/ 5 h 40"/>
                  </a:gdLst>
                  <a:ahLst/>
                  <a:cxnLst>
                    <a:cxn ang="0">
                      <a:pos x="T0" y="T1"/>
                    </a:cxn>
                    <a:cxn ang="0">
                      <a:pos x="T2" y="T3"/>
                    </a:cxn>
                    <a:cxn ang="0">
                      <a:pos x="T4" y="T5"/>
                    </a:cxn>
                    <a:cxn ang="0">
                      <a:pos x="T6" y="T7"/>
                    </a:cxn>
                    <a:cxn ang="0">
                      <a:pos x="T8" y="T9"/>
                    </a:cxn>
                  </a:cxnLst>
                  <a:rect l="0" t="0" r="r" b="b"/>
                  <a:pathLst>
                    <a:path w="26" h="40">
                      <a:moveTo>
                        <a:pt x="16" y="5"/>
                      </a:moveTo>
                      <a:cubicBezTo>
                        <a:pt x="12" y="14"/>
                        <a:pt x="8" y="23"/>
                        <a:pt x="3" y="31"/>
                      </a:cubicBezTo>
                      <a:cubicBezTo>
                        <a:pt x="0" y="36"/>
                        <a:pt x="8" y="40"/>
                        <a:pt x="11" y="35"/>
                      </a:cubicBezTo>
                      <a:cubicBezTo>
                        <a:pt x="16" y="26"/>
                        <a:pt x="21" y="18"/>
                        <a:pt x="24" y="9"/>
                      </a:cubicBezTo>
                      <a:cubicBezTo>
                        <a:pt x="26" y="4"/>
                        <a:pt x="18" y="0"/>
                        <a:pt x="16" y="5"/>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22">
                  <a:extLst>
                    <a:ext uri="{FF2B5EF4-FFF2-40B4-BE49-F238E27FC236}">
                      <a16:creationId xmlns:a16="http://schemas.microsoft.com/office/drawing/2014/main" id="{4CDB9EFB-152F-4961-8A4C-F6B3C3A68427}"/>
                    </a:ext>
                  </a:extLst>
                </p:cNvPr>
                <p:cNvSpPr>
                  <a:spLocks/>
                </p:cNvSpPr>
                <p:nvPr/>
              </p:nvSpPr>
              <p:spPr bwMode="auto">
                <a:xfrm>
                  <a:off x="4206210" y="2309882"/>
                  <a:ext cx="37706" cy="40722"/>
                </a:xfrm>
                <a:custGeom>
                  <a:avLst/>
                  <a:gdLst>
                    <a:gd name="T0" fmla="*/ 28 w 38"/>
                    <a:gd name="T1" fmla="*/ 4 h 41"/>
                    <a:gd name="T2" fmla="*/ 4 w 38"/>
                    <a:gd name="T3" fmla="*/ 31 h 41"/>
                    <a:gd name="T4" fmla="*/ 11 w 38"/>
                    <a:gd name="T5" fmla="*/ 36 h 41"/>
                    <a:gd name="T6" fmla="*/ 33 w 38"/>
                    <a:gd name="T7" fmla="*/ 12 h 41"/>
                    <a:gd name="T8" fmla="*/ 28 w 38"/>
                    <a:gd name="T9" fmla="*/ 4 h 41"/>
                  </a:gdLst>
                  <a:ahLst/>
                  <a:cxnLst>
                    <a:cxn ang="0">
                      <a:pos x="T0" y="T1"/>
                    </a:cxn>
                    <a:cxn ang="0">
                      <a:pos x="T2" y="T3"/>
                    </a:cxn>
                    <a:cxn ang="0">
                      <a:pos x="T4" y="T5"/>
                    </a:cxn>
                    <a:cxn ang="0">
                      <a:pos x="T6" y="T7"/>
                    </a:cxn>
                    <a:cxn ang="0">
                      <a:pos x="T8" y="T9"/>
                    </a:cxn>
                  </a:cxnLst>
                  <a:rect l="0" t="0" r="r" b="b"/>
                  <a:pathLst>
                    <a:path w="38" h="41">
                      <a:moveTo>
                        <a:pt x="28" y="4"/>
                      </a:moveTo>
                      <a:cubicBezTo>
                        <a:pt x="19" y="13"/>
                        <a:pt x="11" y="21"/>
                        <a:pt x="4" y="31"/>
                      </a:cubicBezTo>
                      <a:cubicBezTo>
                        <a:pt x="0" y="35"/>
                        <a:pt x="7" y="41"/>
                        <a:pt x="11" y="36"/>
                      </a:cubicBezTo>
                      <a:cubicBezTo>
                        <a:pt x="18" y="28"/>
                        <a:pt x="25" y="19"/>
                        <a:pt x="33" y="12"/>
                      </a:cubicBezTo>
                      <a:cubicBezTo>
                        <a:pt x="38" y="8"/>
                        <a:pt x="32" y="0"/>
                        <a:pt x="28" y="4"/>
                      </a:cubicBezTo>
                      <a:close/>
                    </a:path>
                  </a:pathLst>
                </a:custGeom>
                <a:solidFill>
                  <a:schemeClr val="accent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6" name="Group 255">
                <a:extLst>
                  <a:ext uri="{FF2B5EF4-FFF2-40B4-BE49-F238E27FC236}">
                    <a16:creationId xmlns:a16="http://schemas.microsoft.com/office/drawing/2014/main" id="{ACF1A9DC-643C-4BC6-92E9-51D719110985}"/>
                  </a:ext>
                </a:extLst>
              </p:cNvPr>
              <p:cNvGrpSpPr/>
              <p:nvPr/>
            </p:nvGrpSpPr>
            <p:grpSpPr>
              <a:xfrm>
                <a:off x="4685529" y="1810627"/>
                <a:ext cx="248859" cy="411748"/>
                <a:chOff x="5182790" y="2276700"/>
                <a:chExt cx="248859" cy="411748"/>
              </a:xfrm>
            </p:grpSpPr>
            <p:sp>
              <p:nvSpPr>
                <p:cNvPr id="257" name="Freeform 123">
                  <a:extLst>
                    <a:ext uri="{FF2B5EF4-FFF2-40B4-BE49-F238E27FC236}">
                      <a16:creationId xmlns:a16="http://schemas.microsoft.com/office/drawing/2014/main" id="{21C8A05B-48FB-44FA-AD95-61DDD4100C92}"/>
                    </a:ext>
                  </a:extLst>
                </p:cNvPr>
                <p:cNvSpPr>
                  <a:spLocks/>
                </p:cNvSpPr>
                <p:nvPr/>
              </p:nvSpPr>
              <p:spPr bwMode="auto">
                <a:xfrm>
                  <a:off x="5182790" y="2366440"/>
                  <a:ext cx="226989" cy="266203"/>
                </a:xfrm>
                <a:custGeom>
                  <a:avLst/>
                  <a:gdLst>
                    <a:gd name="T0" fmla="*/ 130 w 229"/>
                    <a:gd name="T1" fmla="*/ 0 h 268"/>
                    <a:gd name="T2" fmla="*/ 0 w 229"/>
                    <a:gd name="T3" fmla="*/ 110 h 268"/>
                    <a:gd name="T4" fmla="*/ 44 w 229"/>
                    <a:gd name="T5" fmla="*/ 206 h 268"/>
                    <a:gd name="T6" fmla="*/ 63 w 229"/>
                    <a:gd name="T7" fmla="*/ 266 h 268"/>
                    <a:gd name="T8" fmla="*/ 163 w 229"/>
                    <a:gd name="T9" fmla="*/ 268 h 268"/>
                    <a:gd name="T10" fmla="*/ 195 w 229"/>
                    <a:gd name="T11" fmla="*/ 204 h 268"/>
                    <a:gd name="T12" fmla="*/ 228 w 229"/>
                    <a:gd name="T13" fmla="*/ 115 h 268"/>
                    <a:gd name="T14" fmla="*/ 130 w 229"/>
                    <a:gd name="T15" fmla="*/ 0 h 2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68">
                      <a:moveTo>
                        <a:pt x="130" y="0"/>
                      </a:moveTo>
                      <a:cubicBezTo>
                        <a:pt x="130" y="0"/>
                        <a:pt x="2" y="2"/>
                        <a:pt x="0" y="110"/>
                      </a:cubicBezTo>
                      <a:cubicBezTo>
                        <a:pt x="0" y="110"/>
                        <a:pt x="0" y="169"/>
                        <a:pt x="44" y="206"/>
                      </a:cubicBezTo>
                      <a:cubicBezTo>
                        <a:pt x="44" y="206"/>
                        <a:pt x="62" y="227"/>
                        <a:pt x="63" y="266"/>
                      </a:cubicBezTo>
                      <a:cubicBezTo>
                        <a:pt x="163" y="268"/>
                        <a:pt x="163" y="268"/>
                        <a:pt x="163" y="268"/>
                      </a:cubicBezTo>
                      <a:cubicBezTo>
                        <a:pt x="163" y="268"/>
                        <a:pt x="176" y="220"/>
                        <a:pt x="195" y="204"/>
                      </a:cubicBezTo>
                      <a:cubicBezTo>
                        <a:pt x="215" y="189"/>
                        <a:pt x="229" y="149"/>
                        <a:pt x="228" y="115"/>
                      </a:cubicBezTo>
                      <a:cubicBezTo>
                        <a:pt x="228" y="82"/>
                        <a:pt x="219" y="9"/>
                        <a:pt x="130" y="0"/>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24">
                  <a:extLst>
                    <a:ext uri="{FF2B5EF4-FFF2-40B4-BE49-F238E27FC236}">
                      <a16:creationId xmlns:a16="http://schemas.microsoft.com/office/drawing/2014/main" id="{B9A7764E-EDEF-4D4B-A1BB-E2CBF216E957}"/>
                    </a:ext>
                  </a:extLst>
                </p:cNvPr>
                <p:cNvSpPr>
                  <a:spLocks/>
                </p:cNvSpPr>
                <p:nvPr/>
              </p:nvSpPr>
              <p:spPr bwMode="auto">
                <a:xfrm>
                  <a:off x="5240857" y="2617561"/>
                  <a:ext cx="106330" cy="70887"/>
                </a:xfrm>
                <a:custGeom>
                  <a:avLst/>
                  <a:gdLst>
                    <a:gd name="T0" fmla="*/ 98 w 107"/>
                    <a:gd name="T1" fmla="*/ 6 h 71"/>
                    <a:gd name="T2" fmla="*/ 13 w 107"/>
                    <a:gd name="T3" fmla="*/ 1 h 71"/>
                    <a:gd name="T4" fmla="*/ 3 w 107"/>
                    <a:gd name="T5" fmla="*/ 10 h 71"/>
                    <a:gd name="T6" fmla="*/ 9 w 107"/>
                    <a:gd name="T7" fmla="*/ 20 h 71"/>
                    <a:gd name="T8" fmla="*/ 1 w 107"/>
                    <a:gd name="T9" fmla="*/ 29 h 71"/>
                    <a:gd name="T10" fmla="*/ 7 w 107"/>
                    <a:gd name="T11" fmla="*/ 38 h 71"/>
                    <a:gd name="T12" fmla="*/ 0 w 107"/>
                    <a:gd name="T13" fmla="*/ 47 h 71"/>
                    <a:gd name="T14" fmla="*/ 9 w 107"/>
                    <a:gd name="T15" fmla="*/ 58 h 71"/>
                    <a:gd name="T16" fmla="*/ 27 w 107"/>
                    <a:gd name="T17" fmla="*/ 59 h 71"/>
                    <a:gd name="T18" fmla="*/ 34 w 107"/>
                    <a:gd name="T19" fmla="*/ 69 h 71"/>
                    <a:gd name="T20" fmla="*/ 66 w 107"/>
                    <a:gd name="T21" fmla="*/ 71 h 71"/>
                    <a:gd name="T22" fmla="*/ 72 w 107"/>
                    <a:gd name="T23" fmla="*/ 62 h 71"/>
                    <a:gd name="T24" fmla="*/ 94 w 107"/>
                    <a:gd name="T25" fmla="*/ 63 h 71"/>
                    <a:gd name="T26" fmla="*/ 104 w 107"/>
                    <a:gd name="T27" fmla="*/ 54 h 71"/>
                    <a:gd name="T28" fmla="*/ 98 w 107"/>
                    <a:gd name="T29" fmla="*/ 44 h 71"/>
                    <a:gd name="T30" fmla="*/ 105 w 107"/>
                    <a:gd name="T31" fmla="*/ 35 h 71"/>
                    <a:gd name="T32" fmla="*/ 99 w 107"/>
                    <a:gd name="T33" fmla="*/ 26 h 71"/>
                    <a:gd name="T34" fmla="*/ 107 w 107"/>
                    <a:gd name="T35" fmla="*/ 17 h 71"/>
                    <a:gd name="T36" fmla="*/ 98 w 107"/>
                    <a:gd name="T3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71">
                      <a:moveTo>
                        <a:pt x="98" y="6"/>
                      </a:moveTo>
                      <a:cubicBezTo>
                        <a:pt x="13" y="1"/>
                        <a:pt x="13" y="1"/>
                        <a:pt x="13" y="1"/>
                      </a:cubicBezTo>
                      <a:cubicBezTo>
                        <a:pt x="8" y="0"/>
                        <a:pt x="3" y="4"/>
                        <a:pt x="3" y="10"/>
                      </a:cubicBezTo>
                      <a:cubicBezTo>
                        <a:pt x="2" y="14"/>
                        <a:pt x="5" y="18"/>
                        <a:pt x="9" y="20"/>
                      </a:cubicBezTo>
                      <a:cubicBezTo>
                        <a:pt x="5" y="20"/>
                        <a:pt x="1" y="24"/>
                        <a:pt x="1" y="29"/>
                      </a:cubicBezTo>
                      <a:cubicBezTo>
                        <a:pt x="1" y="33"/>
                        <a:pt x="3" y="37"/>
                        <a:pt x="7" y="38"/>
                      </a:cubicBezTo>
                      <a:cubicBezTo>
                        <a:pt x="3" y="39"/>
                        <a:pt x="0" y="43"/>
                        <a:pt x="0" y="47"/>
                      </a:cubicBezTo>
                      <a:cubicBezTo>
                        <a:pt x="0" y="53"/>
                        <a:pt x="4" y="57"/>
                        <a:pt x="9" y="58"/>
                      </a:cubicBezTo>
                      <a:cubicBezTo>
                        <a:pt x="27" y="59"/>
                        <a:pt x="27" y="59"/>
                        <a:pt x="27" y="59"/>
                      </a:cubicBezTo>
                      <a:cubicBezTo>
                        <a:pt x="34" y="69"/>
                        <a:pt x="34" y="69"/>
                        <a:pt x="34" y="69"/>
                      </a:cubicBezTo>
                      <a:cubicBezTo>
                        <a:pt x="66" y="71"/>
                        <a:pt x="66" y="71"/>
                        <a:pt x="66" y="71"/>
                      </a:cubicBezTo>
                      <a:cubicBezTo>
                        <a:pt x="72" y="62"/>
                        <a:pt x="72" y="62"/>
                        <a:pt x="72" y="62"/>
                      </a:cubicBezTo>
                      <a:cubicBezTo>
                        <a:pt x="94" y="63"/>
                        <a:pt x="94" y="63"/>
                        <a:pt x="94" y="63"/>
                      </a:cubicBezTo>
                      <a:cubicBezTo>
                        <a:pt x="99" y="64"/>
                        <a:pt x="104" y="60"/>
                        <a:pt x="104" y="54"/>
                      </a:cubicBezTo>
                      <a:cubicBezTo>
                        <a:pt x="105" y="50"/>
                        <a:pt x="102" y="46"/>
                        <a:pt x="98" y="44"/>
                      </a:cubicBezTo>
                      <a:cubicBezTo>
                        <a:pt x="102" y="43"/>
                        <a:pt x="105" y="40"/>
                        <a:pt x="105" y="35"/>
                      </a:cubicBezTo>
                      <a:cubicBezTo>
                        <a:pt x="105" y="31"/>
                        <a:pt x="103" y="27"/>
                        <a:pt x="99" y="26"/>
                      </a:cubicBezTo>
                      <a:cubicBezTo>
                        <a:pt x="103" y="25"/>
                        <a:pt x="107" y="21"/>
                        <a:pt x="107" y="17"/>
                      </a:cubicBezTo>
                      <a:cubicBezTo>
                        <a:pt x="107" y="11"/>
                        <a:pt x="103" y="6"/>
                        <a:pt x="98" y="6"/>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25">
                  <a:extLst>
                    <a:ext uri="{FF2B5EF4-FFF2-40B4-BE49-F238E27FC236}">
                      <a16:creationId xmlns:a16="http://schemas.microsoft.com/office/drawing/2014/main" id="{005AF354-EC80-4B0F-8251-8203A2105B58}"/>
                    </a:ext>
                  </a:extLst>
                </p:cNvPr>
                <p:cNvSpPr>
                  <a:spLocks/>
                </p:cNvSpPr>
                <p:nvPr/>
              </p:nvSpPr>
              <p:spPr bwMode="auto">
                <a:xfrm>
                  <a:off x="5258202" y="2461459"/>
                  <a:ext cx="85215" cy="178726"/>
                </a:xfrm>
                <a:custGeom>
                  <a:avLst/>
                  <a:gdLst>
                    <a:gd name="T0" fmla="*/ 70 w 86"/>
                    <a:gd name="T1" fmla="*/ 4 h 180"/>
                    <a:gd name="T2" fmla="*/ 65 w 86"/>
                    <a:gd name="T3" fmla="*/ 3 h 180"/>
                    <a:gd name="T4" fmla="*/ 54 w 86"/>
                    <a:gd name="T5" fmla="*/ 15 h 180"/>
                    <a:gd name="T6" fmla="*/ 38 w 86"/>
                    <a:gd name="T7" fmla="*/ 3 h 180"/>
                    <a:gd name="T8" fmla="*/ 29 w 86"/>
                    <a:gd name="T9" fmla="*/ 12 h 180"/>
                    <a:gd name="T10" fmla="*/ 29 w 86"/>
                    <a:gd name="T11" fmla="*/ 12 h 180"/>
                    <a:gd name="T12" fmla="*/ 13 w 86"/>
                    <a:gd name="T13" fmla="*/ 7 h 180"/>
                    <a:gd name="T14" fmla="*/ 4 w 86"/>
                    <a:gd name="T15" fmla="*/ 22 h 180"/>
                    <a:gd name="T16" fmla="*/ 6 w 86"/>
                    <a:gd name="T17" fmla="*/ 81 h 180"/>
                    <a:gd name="T18" fmla="*/ 19 w 86"/>
                    <a:gd name="T19" fmla="*/ 175 h 180"/>
                    <a:gd name="T20" fmla="*/ 27 w 86"/>
                    <a:gd name="T21" fmla="*/ 174 h 180"/>
                    <a:gd name="T22" fmla="*/ 10 w 86"/>
                    <a:gd name="T23" fmla="*/ 41 h 180"/>
                    <a:gd name="T24" fmla="*/ 23 w 86"/>
                    <a:gd name="T25" fmla="*/ 16 h 180"/>
                    <a:gd name="T26" fmla="*/ 26 w 86"/>
                    <a:gd name="T27" fmla="*/ 22 h 180"/>
                    <a:gd name="T28" fmla="*/ 26 w 86"/>
                    <a:gd name="T29" fmla="*/ 27 h 180"/>
                    <a:gd name="T30" fmla="*/ 30 w 86"/>
                    <a:gd name="T31" fmla="*/ 57 h 180"/>
                    <a:gd name="T32" fmla="*/ 37 w 86"/>
                    <a:gd name="T33" fmla="*/ 55 h 180"/>
                    <a:gd name="T34" fmla="*/ 34 w 86"/>
                    <a:gd name="T35" fmla="*/ 21 h 180"/>
                    <a:gd name="T36" fmla="*/ 39 w 86"/>
                    <a:gd name="T37" fmla="*/ 10 h 180"/>
                    <a:gd name="T38" fmla="*/ 48 w 86"/>
                    <a:gd name="T39" fmla="*/ 28 h 180"/>
                    <a:gd name="T40" fmla="*/ 48 w 86"/>
                    <a:gd name="T41" fmla="*/ 29 h 180"/>
                    <a:gd name="T42" fmla="*/ 47 w 86"/>
                    <a:gd name="T43" fmla="*/ 53 h 180"/>
                    <a:gd name="T44" fmla="*/ 54 w 86"/>
                    <a:gd name="T45" fmla="*/ 53 h 180"/>
                    <a:gd name="T46" fmla="*/ 56 w 86"/>
                    <a:gd name="T47" fmla="*/ 30 h 180"/>
                    <a:gd name="T48" fmla="*/ 66 w 86"/>
                    <a:gd name="T49" fmla="*/ 12 h 180"/>
                    <a:gd name="T50" fmla="*/ 60 w 86"/>
                    <a:gd name="T51" fmla="*/ 82 h 180"/>
                    <a:gd name="T52" fmla="*/ 48 w 86"/>
                    <a:gd name="T53" fmla="*/ 164 h 180"/>
                    <a:gd name="T54" fmla="*/ 56 w 86"/>
                    <a:gd name="T55" fmla="*/ 163 h 180"/>
                    <a:gd name="T56" fmla="*/ 69 w 86"/>
                    <a:gd name="T57" fmla="*/ 78 h 180"/>
                    <a:gd name="T58" fmla="*/ 70 w 86"/>
                    <a:gd name="T5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80">
                      <a:moveTo>
                        <a:pt x="70" y="4"/>
                      </a:moveTo>
                      <a:cubicBezTo>
                        <a:pt x="69" y="2"/>
                        <a:pt x="67" y="2"/>
                        <a:pt x="65" y="3"/>
                      </a:cubicBezTo>
                      <a:cubicBezTo>
                        <a:pt x="60" y="6"/>
                        <a:pt x="57" y="10"/>
                        <a:pt x="54" y="15"/>
                      </a:cubicBezTo>
                      <a:cubicBezTo>
                        <a:pt x="52" y="8"/>
                        <a:pt x="47" y="0"/>
                        <a:pt x="38" y="3"/>
                      </a:cubicBezTo>
                      <a:cubicBezTo>
                        <a:pt x="34" y="4"/>
                        <a:pt x="31" y="8"/>
                        <a:pt x="29" y="12"/>
                      </a:cubicBezTo>
                      <a:cubicBezTo>
                        <a:pt x="29" y="12"/>
                        <a:pt x="29" y="12"/>
                        <a:pt x="29" y="12"/>
                      </a:cubicBezTo>
                      <a:cubicBezTo>
                        <a:pt x="25" y="7"/>
                        <a:pt x="19" y="5"/>
                        <a:pt x="13" y="7"/>
                      </a:cubicBezTo>
                      <a:cubicBezTo>
                        <a:pt x="7" y="9"/>
                        <a:pt x="5" y="16"/>
                        <a:pt x="4" y="22"/>
                      </a:cubicBezTo>
                      <a:cubicBezTo>
                        <a:pt x="0" y="40"/>
                        <a:pt x="4" y="63"/>
                        <a:pt x="6" y="81"/>
                      </a:cubicBezTo>
                      <a:cubicBezTo>
                        <a:pt x="11" y="112"/>
                        <a:pt x="18" y="143"/>
                        <a:pt x="19" y="175"/>
                      </a:cubicBezTo>
                      <a:cubicBezTo>
                        <a:pt x="20" y="180"/>
                        <a:pt x="27" y="179"/>
                        <a:pt x="27" y="174"/>
                      </a:cubicBezTo>
                      <a:cubicBezTo>
                        <a:pt x="24" y="129"/>
                        <a:pt x="12" y="86"/>
                        <a:pt x="10" y="41"/>
                      </a:cubicBezTo>
                      <a:cubicBezTo>
                        <a:pt x="10" y="36"/>
                        <a:pt x="11" y="4"/>
                        <a:pt x="23" y="16"/>
                      </a:cubicBezTo>
                      <a:cubicBezTo>
                        <a:pt x="24" y="18"/>
                        <a:pt x="25" y="20"/>
                        <a:pt x="26" y="22"/>
                      </a:cubicBezTo>
                      <a:cubicBezTo>
                        <a:pt x="26" y="24"/>
                        <a:pt x="26" y="26"/>
                        <a:pt x="26" y="27"/>
                      </a:cubicBezTo>
                      <a:cubicBezTo>
                        <a:pt x="25" y="36"/>
                        <a:pt x="24" y="49"/>
                        <a:pt x="30" y="57"/>
                      </a:cubicBezTo>
                      <a:cubicBezTo>
                        <a:pt x="32" y="59"/>
                        <a:pt x="36" y="58"/>
                        <a:pt x="37" y="55"/>
                      </a:cubicBezTo>
                      <a:cubicBezTo>
                        <a:pt x="38" y="45"/>
                        <a:pt x="38" y="32"/>
                        <a:pt x="34" y="21"/>
                      </a:cubicBezTo>
                      <a:cubicBezTo>
                        <a:pt x="35" y="17"/>
                        <a:pt x="36" y="13"/>
                        <a:pt x="39" y="10"/>
                      </a:cubicBezTo>
                      <a:cubicBezTo>
                        <a:pt x="46" y="4"/>
                        <a:pt x="48" y="25"/>
                        <a:pt x="48" y="28"/>
                      </a:cubicBezTo>
                      <a:cubicBezTo>
                        <a:pt x="48" y="28"/>
                        <a:pt x="48" y="29"/>
                        <a:pt x="48" y="29"/>
                      </a:cubicBezTo>
                      <a:cubicBezTo>
                        <a:pt x="46" y="37"/>
                        <a:pt x="46" y="46"/>
                        <a:pt x="47" y="53"/>
                      </a:cubicBezTo>
                      <a:cubicBezTo>
                        <a:pt x="48" y="57"/>
                        <a:pt x="54" y="58"/>
                        <a:pt x="54" y="53"/>
                      </a:cubicBezTo>
                      <a:cubicBezTo>
                        <a:pt x="55" y="46"/>
                        <a:pt x="56" y="38"/>
                        <a:pt x="56" y="30"/>
                      </a:cubicBezTo>
                      <a:cubicBezTo>
                        <a:pt x="58" y="23"/>
                        <a:pt x="61" y="16"/>
                        <a:pt x="66" y="12"/>
                      </a:cubicBezTo>
                      <a:cubicBezTo>
                        <a:pt x="78" y="32"/>
                        <a:pt x="66" y="61"/>
                        <a:pt x="60" y="82"/>
                      </a:cubicBezTo>
                      <a:cubicBezTo>
                        <a:pt x="53" y="108"/>
                        <a:pt x="46" y="137"/>
                        <a:pt x="48" y="164"/>
                      </a:cubicBezTo>
                      <a:cubicBezTo>
                        <a:pt x="49" y="169"/>
                        <a:pt x="56" y="168"/>
                        <a:pt x="56" y="163"/>
                      </a:cubicBezTo>
                      <a:cubicBezTo>
                        <a:pt x="53" y="135"/>
                        <a:pt x="61" y="105"/>
                        <a:pt x="69" y="78"/>
                      </a:cubicBezTo>
                      <a:cubicBezTo>
                        <a:pt x="76" y="55"/>
                        <a:pt x="86" y="26"/>
                        <a:pt x="70" y="4"/>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26">
                  <a:extLst>
                    <a:ext uri="{FF2B5EF4-FFF2-40B4-BE49-F238E27FC236}">
                      <a16:creationId xmlns:a16="http://schemas.microsoft.com/office/drawing/2014/main" id="{7E9A7163-84C0-4752-9286-A2B8F550EBC5}"/>
                    </a:ext>
                  </a:extLst>
                </p:cNvPr>
                <p:cNvSpPr>
                  <a:spLocks/>
                </p:cNvSpPr>
                <p:nvPr/>
              </p:nvSpPr>
              <p:spPr bwMode="auto">
                <a:xfrm>
                  <a:off x="5197119" y="2456180"/>
                  <a:ext cx="40722" cy="95019"/>
                </a:xfrm>
                <a:custGeom>
                  <a:avLst/>
                  <a:gdLst>
                    <a:gd name="T0" fmla="*/ 3 w 41"/>
                    <a:gd name="T1" fmla="*/ 8 h 96"/>
                    <a:gd name="T2" fmla="*/ 27 w 41"/>
                    <a:gd name="T3" fmla="*/ 89 h 96"/>
                    <a:gd name="T4" fmla="*/ 37 w 41"/>
                    <a:gd name="T5" fmla="*/ 82 h 96"/>
                    <a:gd name="T6" fmla="*/ 15 w 41"/>
                    <a:gd name="T7" fmla="*/ 10 h 96"/>
                    <a:gd name="T8" fmla="*/ 3 w 41"/>
                    <a:gd name="T9" fmla="*/ 8 h 96"/>
                  </a:gdLst>
                  <a:ahLst/>
                  <a:cxnLst>
                    <a:cxn ang="0">
                      <a:pos x="T0" y="T1"/>
                    </a:cxn>
                    <a:cxn ang="0">
                      <a:pos x="T2" y="T3"/>
                    </a:cxn>
                    <a:cxn ang="0">
                      <a:pos x="T4" y="T5"/>
                    </a:cxn>
                    <a:cxn ang="0">
                      <a:pos x="T6" y="T7"/>
                    </a:cxn>
                    <a:cxn ang="0">
                      <a:pos x="T8" y="T9"/>
                    </a:cxn>
                  </a:cxnLst>
                  <a:rect l="0" t="0" r="r" b="b"/>
                  <a:pathLst>
                    <a:path w="41" h="96">
                      <a:moveTo>
                        <a:pt x="3" y="8"/>
                      </a:moveTo>
                      <a:cubicBezTo>
                        <a:pt x="0" y="38"/>
                        <a:pt x="12" y="65"/>
                        <a:pt x="27" y="89"/>
                      </a:cubicBezTo>
                      <a:cubicBezTo>
                        <a:pt x="31" y="96"/>
                        <a:pt x="41" y="89"/>
                        <a:pt x="37" y="82"/>
                      </a:cubicBezTo>
                      <a:cubicBezTo>
                        <a:pt x="24" y="61"/>
                        <a:pt x="13" y="36"/>
                        <a:pt x="15" y="10"/>
                      </a:cubicBezTo>
                      <a:cubicBezTo>
                        <a:pt x="16" y="2"/>
                        <a:pt x="4" y="0"/>
                        <a:pt x="3"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27">
                  <a:extLst>
                    <a:ext uri="{FF2B5EF4-FFF2-40B4-BE49-F238E27FC236}">
                      <a16:creationId xmlns:a16="http://schemas.microsoft.com/office/drawing/2014/main" id="{4D3621F5-A8AD-4762-A696-2600B95F3274}"/>
                    </a:ext>
                  </a:extLst>
                </p:cNvPr>
                <p:cNvSpPr>
                  <a:spLocks/>
                </p:cNvSpPr>
                <p:nvPr/>
              </p:nvSpPr>
              <p:spPr bwMode="auto">
                <a:xfrm>
                  <a:off x="5199381" y="2438835"/>
                  <a:ext cx="16591" cy="14328"/>
                </a:xfrm>
                <a:custGeom>
                  <a:avLst/>
                  <a:gdLst>
                    <a:gd name="T0" fmla="*/ 9 w 17"/>
                    <a:gd name="T1" fmla="*/ 14 h 14"/>
                    <a:gd name="T2" fmla="*/ 8 w 17"/>
                    <a:gd name="T3" fmla="*/ 1 h 14"/>
                    <a:gd name="T4" fmla="*/ 9 w 17"/>
                    <a:gd name="T5" fmla="*/ 14 h 14"/>
                  </a:gdLst>
                  <a:ahLst/>
                  <a:cxnLst>
                    <a:cxn ang="0">
                      <a:pos x="T0" y="T1"/>
                    </a:cxn>
                    <a:cxn ang="0">
                      <a:pos x="T2" y="T3"/>
                    </a:cxn>
                    <a:cxn ang="0">
                      <a:pos x="T4" y="T5"/>
                    </a:cxn>
                  </a:cxnLst>
                  <a:rect l="0" t="0" r="r" b="b"/>
                  <a:pathLst>
                    <a:path w="17" h="14">
                      <a:moveTo>
                        <a:pt x="9" y="14"/>
                      </a:moveTo>
                      <a:cubicBezTo>
                        <a:pt x="17" y="13"/>
                        <a:pt x="16" y="0"/>
                        <a:pt x="8" y="1"/>
                      </a:cubicBezTo>
                      <a:cubicBezTo>
                        <a:pt x="0" y="2"/>
                        <a:pt x="1" y="14"/>
                        <a:pt x="9" y="1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28">
                  <a:extLst>
                    <a:ext uri="{FF2B5EF4-FFF2-40B4-BE49-F238E27FC236}">
                      <a16:creationId xmlns:a16="http://schemas.microsoft.com/office/drawing/2014/main" id="{19521346-EC1A-4549-97D8-4672D311FF83}"/>
                    </a:ext>
                  </a:extLst>
                </p:cNvPr>
                <p:cNvSpPr>
                  <a:spLocks/>
                </p:cNvSpPr>
                <p:nvPr/>
              </p:nvSpPr>
              <p:spPr bwMode="auto">
                <a:xfrm>
                  <a:off x="5183544" y="2324964"/>
                  <a:ext cx="36952" cy="43739"/>
                </a:xfrm>
                <a:custGeom>
                  <a:avLst/>
                  <a:gdLst>
                    <a:gd name="T0" fmla="*/ 3 w 37"/>
                    <a:gd name="T1" fmla="*/ 10 h 44"/>
                    <a:gd name="T2" fmla="*/ 27 w 37"/>
                    <a:gd name="T3" fmla="*/ 40 h 44"/>
                    <a:gd name="T4" fmla="*/ 33 w 37"/>
                    <a:gd name="T5" fmla="*/ 33 h 44"/>
                    <a:gd name="T6" fmla="*/ 10 w 37"/>
                    <a:gd name="T7" fmla="*/ 5 h 44"/>
                    <a:gd name="T8" fmla="*/ 3 w 37"/>
                    <a:gd name="T9" fmla="*/ 10 h 44"/>
                  </a:gdLst>
                  <a:ahLst/>
                  <a:cxnLst>
                    <a:cxn ang="0">
                      <a:pos x="T0" y="T1"/>
                    </a:cxn>
                    <a:cxn ang="0">
                      <a:pos x="T2" y="T3"/>
                    </a:cxn>
                    <a:cxn ang="0">
                      <a:pos x="T4" y="T5"/>
                    </a:cxn>
                    <a:cxn ang="0">
                      <a:pos x="T6" y="T7"/>
                    </a:cxn>
                    <a:cxn ang="0">
                      <a:pos x="T8" y="T9"/>
                    </a:cxn>
                  </a:cxnLst>
                  <a:rect l="0" t="0" r="r" b="b"/>
                  <a:pathLst>
                    <a:path w="37" h="44">
                      <a:moveTo>
                        <a:pt x="3" y="10"/>
                      </a:moveTo>
                      <a:cubicBezTo>
                        <a:pt x="10" y="21"/>
                        <a:pt x="18" y="31"/>
                        <a:pt x="27" y="40"/>
                      </a:cubicBezTo>
                      <a:cubicBezTo>
                        <a:pt x="32" y="44"/>
                        <a:pt x="37" y="37"/>
                        <a:pt x="33" y="33"/>
                      </a:cubicBezTo>
                      <a:cubicBezTo>
                        <a:pt x="24" y="24"/>
                        <a:pt x="17" y="15"/>
                        <a:pt x="10" y="5"/>
                      </a:cubicBezTo>
                      <a:cubicBezTo>
                        <a:pt x="7" y="0"/>
                        <a:pt x="0" y="6"/>
                        <a:pt x="3" y="10"/>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29">
                  <a:extLst>
                    <a:ext uri="{FF2B5EF4-FFF2-40B4-BE49-F238E27FC236}">
                      <a16:creationId xmlns:a16="http://schemas.microsoft.com/office/drawing/2014/main" id="{F9F6985C-5C2E-44C2-AFF3-9F2EF93A4033}"/>
                    </a:ext>
                  </a:extLst>
                </p:cNvPr>
                <p:cNvSpPr>
                  <a:spLocks/>
                </p:cNvSpPr>
                <p:nvPr/>
              </p:nvSpPr>
              <p:spPr bwMode="auto">
                <a:xfrm>
                  <a:off x="5221250" y="2307619"/>
                  <a:ext cx="30165" cy="37706"/>
                </a:xfrm>
                <a:custGeom>
                  <a:avLst/>
                  <a:gdLst>
                    <a:gd name="T0" fmla="*/ 4 w 30"/>
                    <a:gd name="T1" fmla="*/ 10 h 38"/>
                    <a:gd name="T2" fmla="*/ 19 w 30"/>
                    <a:gd name="T3" fmla="*/ 33 h 38"/>
                    <a:gd name="T4" fmla="*/ 26 w 30"/>
                    <a:gd name="T5" fmla="*/ 28 h 38"/>
                    <a:gd name="T6" fmla="*/ 11 w 30"/>
                    <a:gd name="T7" fmla="*/ 5 h 38"/>
                    <a:gd name="T8" fmla="*/ 4 w 30"/>
                    <a:gd name="T9" fmla="*/ 10 h 38"/>
                  </a:gdLst>
                  <a:ahLst/>
                  <a:cxnLst>
                    <a:cxn ang="0">
                      <a:pos x="T0" y="T1"/>
                    </a:cxn>
                    <a:cxn ang="0">
                      <a:pos x="T2" y="T3"/>
                    </a:cxn>
                    <a:cxn ang="0">
                      <a:pos x="T4" y="T5"/>
                    </a:cxn>
                    <a:cxn ang="0">
                      <a:pos x="T6" y="T7"/>
                    </a:cxn>
                    <a:cxn ang="0">
                      <a:pos x="T8" y="T9"/>
                    </a:cxn>
                  </a:cxnLst>
                  <a:rect l="0" t="0" r="r" b="b"/>
                  <a:pathLst>
                    <a:path w="30" h="38">
                      <a:moveTo>
                        <a:pt x="4" y="10"/>
                      </a:moveTo>
                      <a:cubicBezTo>
                        <a:pt x="9" y="18"/>
                        <a:pt x="14" y="26"/>
                        <a:pt x="19" y="33"/>
                      </a:cubicBezTo>
                      <a:cubicBezTo>
                        <a:pt x="23" y="38"/>
                        <a:pt x="30" y="32"/>
                        <a:pt x="26" y="28"/>
                      </a:cubicBezTo>
                      <a:cubicBezTo>
                        <a:pt x="21" y="20"/>
                        <a:pt x="16" y="13"/>
                        <a:pt x="11" y="5"/>
                      </a:cubicBezTo>
                      <a:cubicBezTo>
                        <a:pt x="8" y="0"/>
                        <a:pt x="0" y="6"/>
                        <a:pt x="4" y="10"/>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30">
                  <a:extLst>
                    <a:ext uri="{FF2B5EF4-FFF2-40B4-BE49-F238E27FC236}">
                      <a16:creationId xmlns:a16="http://schemas.microsoft.com/office/drawing/2014/main" id="{2B8EDF44-9996-462E-9A70-6658B534CEAF}"/>
                    </a:ext>
                  </a:extLst>
                </p:cNvPr>
                <p:cNvSpPr>
                  <a:spLocks/>
                </p:cNvSpPr>
                <p:nvPr/>
              </p:nvSpPr>
              <p:spPr bwMode="auto">
                <a:xfrm>
                  <a:off x="5261218" y="2288766"/>
                  <a:ext cx="21869" cy="36198"/>
                </a:xfrm>
                <a:custGeom>
                  <a:avLst/>
                  <a:gdLst>
                    <a:gd name="T0" fmla="*/ 2 w 22"/>
                    <a:gd name="T1" fmla="*/ 9 h 36"/>
                    <a:gd name="T2" fmla="*/ 11 w 22"/>
                    <a:gd name="T3" fmla="*/ 31 h 36"/>
                    <a:gd name="T4" fmla="*/ 19 w 22"/>
                    <a:gd name="T5" fmla="*/ 28 h 36"/>
                    <a:gd name="T6" fmla="*/ 10 w 22"/>
                    <a:gd name="T7" fmla="*/ 6 h 36"/>
                    <a:gd name="T8" fmla="*/ 2 w 22"/>
                    <a:gd name="T9" fmla="*/ 9 h 36"/>
                  </a:gdLst>
                  <a:ahLst/>
                  <a:cxnLst>
                    <a:cxn ang="0">
                      <a:pos x="T0" y="T1"/>
                    </a:cxn>
                    <a:cxn ang="0">
                      <a:pos x="T2" y="T3"/>
                    </a:cxn>
                    <a:cxn ang="0">
                      <a:pos x="T4" y="T5"/>
                    </a:cxn>
                    <a:cxn ang="0">
                      <a:pos x="T6" y="T7"/>
                    </a:cxn>
                    <a:cxn ang="0">
                      <a:pos x="T8" y="T9"/>
                    </a:cxn>
                  </a:cxnLst>
                  <a:rect l="0" t="0" r="r" b="b"/>
                  <a:pathLst>
                    <a:path w="22" h="36">
                      <a:moveTo>
                        <a:pt x="2" y="9"/>
                      </a:moveTo>
                      <a:cubicBezTo>
                        <a:pt x="4" y="17"/>
                        <a:pt x="7" y="24"/>
                        <a:pt x="11" y="31"/>
                      </a:cubicBezTo>
                      <a:cubicBezTo>
                        <a:pt x="13" y="36"/>
                        <a:pt x="22" y="33"/>
                        <a:pt x="19" y="28"/>
                      </a:cubicBezTo>
                      <a:cubicBezTo>
                        <a:pt x="15" y="21"/>
                        <a:pt x="12" y="14"/>
                        <a:pt x="10" y="6"/>
                      </a:cubicBezTo>
                      <a:cubicBezTo>
                        <a:pt x="9" y="0"/>
                        <a:pt x="0" y="4"/>
                        <a:pt x="2" y="9"/>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31">
                  <a:extLst>
                    <a:ext uri="{FF2B5EF4-FFF2-40B4-BE49-F238E27FC236}">
                      <a16:creationId xmlns:a16="http://schemas.microsoft.com/office/drawing/2014/main" id="{B13B9321-E66B-4C5E-8F51-DE0DCF02F331}"/>
                    </a:ext>
                  </a:extLst>
                </p:cNvPr>
                <p:cNvSpPr>
                  <a:spLocks/>
                </p:cNvSpPr>
                <p:nvPr/>
              </p:nvSpPr>
              <p:spPr bwMode="auto">
                <a:xfrm>
                  <a:off x="5305711" y="2276700"/>
                  <a:ext cx="12066" cy="55805"/>
                </a:xfrm>
                <a:custGeom>
                  <a:avLst/>
                  <a:gdLst>
                    <a:gd name="T0" fmla="*/ 0 w 12"/>
                    <a:gd name="T1" fmla="*/ 7 h 56"/>
                    <a:gd name="T2" fmla="*/ 2 w 12"/>
                    <a:gd name="T3" fmla="*/ 51 h 56"/>
                    <a:gd name="T4" fmla="*/ 11 w 12"/>
                    <a:gd name="T5" fmla="*/ 50 h 56"/>
                    <a:gd name="T6" fmla="*/ 9 w 12"/>
                    <a:gd name="T7" fmla="*/ 6 h 56"/>
                    <a:gd name="T8" fmla="*/ 0 w 12"/>
                    <a:gd name="T9" fmla="*/ 7 h 56"/>
                  </a:gdLst>
                  <a:ahLst/>
                  <a:cxnLst>
                    <a:cxn ang="0">
                      <a:pos x="T0" y="T1"/>
                    </a:cxn>
                    <a:cxn ang="0">
                      <a:pos x="T2" y="T3"/>
                    </a:cxn>
                    <a:cxn ang="0">
                      <a:pos x="T4" y="T5"/>
                    </a:cxn>
                    <a:cxn ang="0">
                      <a:pos x="T6" y="T7"/>
                    </a:cxn>
                    <a:cxn ang="0">
                      <a:pos x="T8" y="T9"/>
                    </a:cxn>
                  </a:cxnLst>
                  <a:rect l="0" t="0" r="r" b="b"/>
                  <a:pathLst>
                    <a:path w="12" h="56">
                      <a:moveTo>
                        <a:pt x="0" y="7"/>
                      </a:moveTo>
                      <a:cubicBezTo>
                        <a:pt x="1" y="21"/>
                        <a:pt x="1" y="36"/>
                        <a:pt x="2" y="51"/>
                      </a:cubicBezTo>
                      <a:cubicBezTo>
                        <a:pt x="3" y="56"/>
                        <a:pt x="12" y="56"/>
                        <a:pt x="11" y="50"/>
                      </a:cubicBezTo>
                      <a:cubicBezTo>
                        <a:pt x="10" y="35"/>
                        <a:pt x="11" y="21"/>
                        <a:pt x="9" y="6"/>
                      </a:cubicBezTo>
                      <a:cubicBezTo>
                        <a:pt x="9" y="0"/>
                        <a:pt x="0" y="1"/>
                        <a:pt x="0" y="7"/>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32">
                  <a:extLst>
                    <a:ext uri="{FF2B5EF4-FFF2-40B4-BE49-F238E27FC236}">
                      <a16:creationId xmlns:a16="http://schemas.microsoft.com/office/drawing/2014/main" id="{51872472-1B2C-4322-B0B2-BAF4FA4C2ADE}"/>
                    </a:ext>
                  </a:extLst>
                </p:cNvPr>
                <p:cNvSpPr>
                  <a:spLocks/>
                </p:cNvSpPr>
                <p:nvPr/>
              </p:nvSpPr>
              <p:spPr bwMode="auto">
                <a:xfrm>
                  <a:off x="5339647" y="2300832"/>
                  <a:ext cx="14328" cy="46001"/>
                </a:xfrm>
                <a:custGeom>
                  <a:avLst/>
                  <a:gdLst>
                    <a:gd name="T0" fmla="*/ 5 w 15"/>
                    <a:gd name="T1" fmla="*/ 5 h 46"/>
                    <a:gd name="T2" fmla="*/ 0 w 15"/>
                    <a:gd name="T3" fmla="*/ 39 h 46"/>
                    <a:gd name="T4" fmla="*/ 9 w 15"/>
                    <a:gd name="T5" fmla="*/ 40 h 46"/>
                    <a:gd name="T6" fmla="*/ 14 w 15"/>
                    <a:gd name="T7" fmla="*/ 7 h 46"/>
                    <a:gd name="T8" fmla="*/ 5 w 15"/>
                    <a:gd name="T9" fmla="*/ 5 h 46"/>
                  </a:gdLst>
                  <a:ahLst/>
                  <a:cxnLst>
                    <a:cxn ang="0">
                      <a:pos x="T0" y="T1"/>
                    </a:cxn>
                    <a:cxn ang="0">
                      <a:pos x="T2" y="T3"/>
                    </a:cxn>
                    <a:cxn ang="0">
                      <a:pos x="T4" y="T5"/>
                    </a:cxn>
                    <a:cxn ang="0">
                      <a:pos x="T6" y="T7"/>
                    </a:cxn>
                    <a:cxn ang="0">
                      <a:pos x="T8" y="T9"/>
                    </a:cxn>
                  </a:cxnLst>
                  <a:rect l="0" t="0" r="r" b="b"/>
                  <a:pathLst>
                    <a:path w="15" h="46">
                      <a:moveTo>
                        <a:pt x="5" y="5"/>
                      </a:moveTo>
                      <a:cubicBezTo>
                        <a:pt x="3" y="16"/>
                        <a:pt x="1" y="27"/>
                        <a:pt x="0" y="39"/>
                      </a:cubicBezTo>
                      <a:cubicBezTo>
                        <a:pt x="0" y="44"/>
                        <a:pt x="9" y="46"/>
                        <a:pt x="9" y="40"/>
                      </a:cubicBezTo>
                      <a:cubicBezTo>
                        <a:pt x="10" y="29"/>
                        <a:pt x="12" y="18"/>
                        <a:pt x="14" y="7"/>
                      </a:cubicBezTo>
                      <a:cubicBezTo>
                        <a:pt x="15" y="1"/>
                        <a:pt x="6" y="0"/>
                        <a:pt x="5" y="5"/>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133">
                  <a:extLst>
                    <a:ext uri="{FF2B5EF4-FFF2-40B4-BE49-F238E27FC236}">
                      <a16:creationId xmlns:a16="http://schemas.microsoft.com/office/drawing/2014/main" id="{3F8B4353-4FC8-4234-A315-FD4A54B11660}"/>
                    </a:ext>
                  </a:extLst>
                </p:cNvPr>
                <p:cNvSpPr>
                  <a:spLocks/>
                </p:cNvSpPr>
                <p:nvPr/>
              </p:nvSpPr>
              <p:spPr bwMode="auto">
                <a:xfrm>
                  <a:off x="5371319" y="2326472"/>
                  <a:ext cx="25640" cy="39968"/>
                </a:xfrm>
                <a:custGeom>
                  <a:avLst/>
                  <a:gdLst>
                    <a:gd name="T0" fmla="*/ 15 w 26"/>
                    <a:gd name="T1" fmla="*/ 6 h 40"/>
                    <a:gd name="T2" fmla="*/ 2 w 26"/>
                    <a:gd name="T3" fmla="*/ 31 h 40"/>
                    <a:gd name="T4" fmla="*/ 11 w 26"/>
                    <a:gd name="T5" fmla="*/ 35 h 40"/>
                    <a:gd name="T6" fmla="*/ 24 w 26"/>
                    <a:gd name="T7" fmla="*/ 10 h 40"/>
                    <a:gd name="T8" fmla="*/ 15 w 26"/>
                    <a:gd name="T9" fmla="*/ 6 h 40"/>
                  </a:gdLst>
                  <a:ahLst/>
                  <a:cxnLst>
                    <a:cxn ang="0">
                      <a:pos x="T0" y="T1"/>
                    </a:cxn>
                    <a:cxn ang="0">
                      <a:pos x="T2" y="T3"/>
                    </a:cxn>
                    <a:cxn ang="0">
                      <a:pos x="T4" y="T5"/>
                    </a:cxn>
                    <a:cxn ang="0">
                      <a:pos x="T6" y="T7"/>
                    </a:cxn>
                    <a:cxn ang="0">
                      <a:pos x="T8" y="T9"/>
                    </a:cxn>
                  </a:cxnLst>
                  <a:rect l="0" t="0" r="r" b="b"/>
                  <a:pathLst>
                    <a:path w="26" h="40">
                      <a:moveTo>
                        <a:pt x="15" y="6"/>
                      </a:moveTo>
                      <a:cubicBezTo>
                        <a:pt x="12" y="15"/>
                        <a:pt x="7" y="23"/>
                        <a:pt x="2" y="31"/>
                      </a:cubicBezTo>
                      <a:cubicBezTo>
                        <a:pt x="0" y="36"/>
                        <a:pt x="8" y="40"/>
                        <a:pt x="11" y="35"/>
                      </a:cubicBezTo>
                      <a:cubicBezTo>
                        <a:pt x="15" y="27"/>
                        <a:pt x="20" y="18"/>
                        <a:pt x="24" y="10"/>
                      </a:cubicBezTo>
                      <a:cubicBezTo>
                        <a:pt x="26" y="4"/>
                        <a:pt x="17" y="0"/>
                        <a:pt x="15" y="6"/>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34">
                  <a:extLst>
                    <a:ext uri="{FF2B5EF4-FFF2-40B4-BE49-F238E27FC236}">
                      <a16:creationId xmlns:a16="http://schemas.microsoft.com/office/drawing/2014/main" id="{CDE75BBA-BBE5-42A6-ABED-17227350581F}"/>
                    </a:ext>
                  </a:extLst>
                </p:cNvPr>
                <p:cNvSpPr>
                  <a:spLocks/>
                </p:cNvSpPr>
                <p:nvPr/>
              </p:nvSpPr>
              <p:spPr bwMode="auto">
                <a:xfrm>
                  <a:off x="5393943" y="2347587"/>
                  <a:ext cx="37706" cy="39968"/>
                </a:xfrm>
                <a:custGeom>
                  <a:avLst/>
                  <a:gdLst>
                    <a:gd name="T0" fmla="*/ 29 w 38"/>
                    <a:gd name="T1" fmla="*/ 4 h 40"/>
                    <a:gd name="T2" fmla="*/ 4 w 38"/>
                    <a:gd name="T3" fmla="*/ 30 h 40"/>
                    <a:gd name="T4" fmla="*/ 11 w 38"/>
                    <a:gd name="T5" fmla="*/ 36 h 40"/>
                    <a:gd name="T6" fmla="*/ 34 w 38"/>
                    <a:gd name="T7" fmla="*/ 11 h 40"/>
                    <a:gd name="T8" fmla="*/ 29 w 38"/>
                    <a:gd name="T9" fmla="*/ 4 h 40"/>
                  </a:gdLst>
                  <a:ahLst/>
                  <a:cxnLst>
                    <a:cxn ang="0">
                      <a:pos x="T0" y="T1"/>
                    </a:cxn>
                    <a:cxn ang="0">
                      <a:pos x="T2" y="T3"/>
                    </a:cxn>
                    <a:cxn ang="0">
                      <a:pos x="T4" y="T5"/>
                    </a:cxn>
                    <a:cxn ang="0">
                      <a:pos x="T6" y="T7"/>
                    </a:cxn>
                    <a:cxn ang="0">
                      <a:pos x="T8" y="T9"/>
                    </a:cxn>
                  </a:cxnLst>
                  <a:rect l="0" t="0" r="r" b="b"/>
                  <a:pathLst>
                    <a:path w="38" h="40">
                      <a:moveTo>
                        <a:pt x="29" y="4"/>
                      </a:moveTo>
                      <a:cubicBezTo>
                        <a:pt x="20" y="12"/>
                        <a:pt x="12" y="21"/>
                        <a:pt x="4" y="30"/>
                      </a:cubicBezTo>
                      <a:cubicBezTo>
                        <a:pt x="0" y="34"/>
                        <a:pt x="7" y="40"/>
                        <a:pt x="11" y="36"/>
                      </a:cubicBezTo>
                      <a:cubicBezTo>
                        <a:pt x="18" y="27"/>
                        <a:pt x="26" y="19"/>
                        <a:pt x="34" y="11"/>
                      </a:cubicBezTo>
                      <a:cubicBezTo>
                        <a:pt x="38" y="7"/>
                        <a:pt x="33" y="0"/>
                        <a:pt x="29" y="4"/>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9" name="Freeform 135">
                <a:extLst>
                  <a:ext uri="{FF2B5EF4-FFF2-40B4-BE49-F238E27FC236}">
                    <a16:creationId xmlns:a16="http://schemas.microsoft.com/office/drawing/2014/main" id="{5F786541-CF3D-4054-A4D5-02BBBD18FDE4}"/>
                  </a:ext>
                </a:extLst>
              </p:cNvPr>
              <p:cNvSpPr>
                <a:spLocks/>
              </p:cNvSpPr>
              <p:nvPr/>
            </p:nvSpPr>
            <p:spPr bwMode="auto">
              <a:xfrm>
                <a:off x="643467" y="2068535"/>
                <a:ext cx="4675520" cy="1695253"/>
              </a:xfrm>
              <a:custGeom>
                <a:avLst/>
                <a:gdLst>
                  <a:gd name="T0" fmla="*/ 4676 w 4708"/>
                  <a:gd name="T1" fmla="*/ 657 h 1707"/>
                  <a:gd name="T2" fmla="*/ 4676 w 4708"/>
                  <a:gd name="T3" fmla="*/ 926 h 1707"/>
                  <a:gd name="T4" fmla="*/ 2952 w 4708"/>
                  <a:gd name="T5" fmla="*/ 1101 h 1707"/>
                  <a:gd name="T6" fmla="*/ 3139 w 4708"/>
                  <a:gd name="T7" fmla="*/ 762 h 1707"/>
                  <a:gd name="T8" fmla="*/ 3425 w 4708"/>
                  <a:gd name="T9" fmla="*/ 762 h 1707"/>
                  <a:gd name="T10" fmla="*/ 4049 w 4708"/>
                  <a:gd name="T11" fmla="*/ 532 h 1707"/>
                  <a:gd name="T12" fmla="*/ 4196 w 4708"/>
                  <a:gd name="T13" fmla="*/ 272 h 1707"/>
                  <a:gd name="T14" fmla="*/ 4174 w 4708"/>
                  <a:gd name="T15" fmla="*/ 283 h 1707"/>
                  <a:gd name="T16" fmla="*/ 4049 w 4708"/>
                  <a:gd name="T17" fmla="*/ 510 h 1707"/>
                  <a:gd name="T18" fmla="*/ 3612 w 4708"/>
                  <a:gd name="T19" fmla="*/ 331 h 1707"/>
                  <a:gd name="T20" fmla="*/ 3298 w 4708"/>
                  <a:gd name="T21" fmla="*/ 730 h 1707"/>
                  <a:gd name="T22" fmla="*/ 2920 w 4708"/>
                  <a:gd name="T23" fmla="*/ 949 h 1707"/>
                  <a:gd name="T24" fmla="*/ 2920 w 4708"/>
                  <a:gd name="T25" fmla="*/ 1269 h 1707"/>
                  <a:gd name="T26" fmla="*/ 2360 w 4708"/>
                  <a:gd name="T27" fmla="*/ 1455 h 1707"/>
                  <a:gd name="T28" fmla="*/ 2999 w 4708"/>
                  <a:gd name="T29" fmla="*/ 347 h 1707"/>
                  <a:gd name="T30" fmla="*/ 2999 w 4708"/>
                  <a:gd name="T31" fmla="*/ 167 h 1707"/>
                  <a:gd name="T32" fmla="*/ 2978 w 4708"/>
                  <a:gd name="T33" fmla="*/ 246 h 1707"/>
                  <a:gd name="T34" fmla="*/ 2360 w 4708"/>
                  <a:gd name="T35" fmla="*/ 473 h 1707"/>
                  <a:gd name="T36" fmla="*/ 2328 w 4708"/>
                  <a:gd name="T37" fmla="*/ 473 h 1707"/>
                  <a:gd name="T38" fmla="*/ 1732 w 4708"/>
                  <a:gd name="T39" fmla="*/ 246 h 1707"/>
                  <a:gd name="T40" fmla="*/ 1710 w 4708"/>
                  <a:gd name="T41" fmla="*/ 167 h 1707"/>
                  <a:gd name="T42" fmla="*/ 1710 w 4708"/>
                  <a:gd name="T43" fmla="*/ 347 h 1707"/>
                  <a:gd name="T44" fmla="*/ 2328 w 4708"/>
                  <a:gd name="T45" fmla="*/ 1455 h 1707"/>
                  <a:gd name="T46" fmla="*/ 1777 w 4708"/>
                  <a:gd name="T47" fmla="*/ 1269 h 1707"/>
                  <a:gd name="T48" fmla="*/ 1777 w 4708"/>
                  <a:gd name="T49" fmla="*/ 949 h 1707"/>
                  <a:gd name="T50" fmla="*/ 1399 w 4708"/>
                  <a:gd name="T51" fmla="*/ 730 h 1707"/>
                  <a:gd name="T52" fmla="*/ 1084 w 4708"/>
                  <a:gd name="T53" fmla="*/ 331 h 1707"/>
                  <a:gd name="T54" fmla="*/ 591 w 4708"/>
                  <a:gd name="T55" fmla="*/ 510 h 1707"/>
                  <a:gd name="T56" fmla="*/ 466 w 4708"/>
                  <a:gd name="T57" fmla="*/ 283 h 1707"/>
                  <a:gd name="T58" fmla="*/ 445 w 4708"/>
                  <a:gd name="T59" fmla="*/ 272 h 1707"/>
                  <a:gd name="T60" fmla="*/ 591 w 4708"/>
                  <a:gd name="T61" fmla="*/ 532 h 1707"/>
                  <a:gd name="T62" fmla="*/ 1271 w 4708"/>
                  <a:gd name="T63" fmla="*/ 762 h 1707"/>
                  <a:gd name="T64" fmla="*/ 1558 w 4708"/>
                  <a:gd name="T65" fmla="*/ 762 h 1707"/>
                  <a:gd name="T66" fmla="*/ 1745 w 4708"/>
                  <a:gd name="T67" fmla="*/ 1101 h 1707"/>
                  <a:gd name="T68" fmla="*/ 32 w 4708"/>
                  <a:gd name="T69" fmla="*/ 926 h 1707"/>
                  <a:gd name="T70" fmla="*/ 32 w 4708"/>
                  <a:gd name="T71" fmla="*/ 657 h 1707"/>
                  <a:gd name="T72" fmla="*/ 0 w 4708"/>
                  <a:gd name="T73" fmla="*/ 758 h 1707"/>
                  <a:gd name="T74" fmla="*/ 1745 w 4708"/>
                  <a:gd name="T75" fmla="*/ 1145 h 1707"/>
                  <a:gd name="T76" fmla="*/ 2055 w 4708"/>
                  <a:gd name="T77" fmla="*/ 1487 h 1707"/>
                  <a:gd name="T78" fmla="*/ 2360 w 4708"/>
                  <a:gd name="T79" fmla="*/ 1707 h 1707"/>
                  <a:gd name="T80" fmla="*/ 2733 w 4708"/>
                  <a:gd name="T81" fmla="*/ 1487 h 1707"/>
                  <a:gd name="T82" fmla="*/ 4489 w 4708"/>
                  <a:gd name="T83" fmla="*/ 114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8" h="1707">
                    <a:moveTo>
                      <a:pt x="4708" y="758"/>
                    </a:moveTo>
                    <a:cubicBezTo>
                      <a:pt x="4708" y="657"/>
                      <a:pt x="4708" y="657"/>
                      <a:pt x="4708" y="657"/>
                    </a:cubicBezTo>
                    <a:cubicBezTo>
                      <a:pt x="4676" y="657"/>
                      <a:pt x="4676" y="657"/>
                      <a:pt x="4676" y="657"/>
                    </a:cubicBezTo>
                    <a:cubicBezTo>
                      <a:pt x="4676" y="774"/>
                      <a:pt x="4676" y="774"/>
                      <a:pt x="4676" y="774"/>
                    </a:cubicBezTo>
                    <a:cubicBezTo>
                      <a:pt x="4676" y="774"/>
                      <a:pt x="4676" y="774"/>
                      <a:pt x="4676" y="774"/>
                    </a:cubicBezTo>
                    <a:cubicBezTo>
                      <a:pt x="4676" y="926"/>
                      <a:pt x="4676" y="926"/>
                      <a:pt x="4676" y="926"/>
                    </a:cubicBezTo>
                    <a:cubicBezTo>
                      <a:pt x="4676" y="1029"/>
                      <a:pt x="4592" y="1113"/>
                      <a:pt x="4489" y="1113"/>
                    </a:cubicBezTo>
                    <a:cubicBezTo>
                      <a:pt x="2952" y="1113"/>
                      <a:pt x="2952" y="1113"/>
                      <a:pt x="2952" y="1113"/>
                    </a:cubicBezTo>
                    <a:cubicBezTo>
                      <a:pt x="2952" y="1101"/>
                      <a:pt x="2952" y="1101"/>
                      <a:pt x="2952" y="1101"/>
                    </a:cubicBezTo>
                    <a:cubicBezTo>
                      <a:pt x="2952" y="1101"/>
                      <a:pt x="2952" y="1101"/>
                      <a:pt x="2952" y="1101"/>
                    </a:cubicBezTo>
                    <a:cubicBezTo>
                      <a:pt x="2952" y="949"/>
                      <a:pt x="2952" y="949"/>
                      <a:pt x="2952" y="949"/>
                    </a:cubicBezTo>
                    <a:cubicBezTo>
                      <a:pt x="2952" y="846"/>
                      <a:pt x="3036" y="762"/>
                      <a:pt x="3139" y="762"/>
                    </a:cubicBezTo>
                    <a:cubicBezTo>
                      <a:pt x="3257" y="762"/>
                      <a:pt x="3257" y="762"/>
                      <a:pt x="3257" y="762"/>
                    </a:cubicBezTo>
                    <a:cubicBezTo>
                      <a:pt x="3298" y="762"/>
                      <a:pt x="3298" y="762"/>
                      <a:pt x="3298" y="762"/>
                    </a:cubicBezTo>
                    <a:cubicBezTo>
                      <a:pt x="3425" y="762"/>
                      <a:pt x="3425" y="762"/>
                      <a:pt x="3425" y="762"/>
                    </a:cubicBezTo>
                    <a:cubicBezTo>
                      <a:pt x="3546" y="762"/>
                      <a:pt x="3644" y="664"/>
                      <a:pt x="3644" y="544"/>
                    </a:cubicBezTo>
                    <a:cubicBezTo>
                      <a:pt x="3644" y="532"/>
                      <a:pt x="3644" y="532"/>
                      <a:pt x="3644" y="532"/>
                    </a:cubicBezTo>
                    <a:cubicBezTo>
                      <a:pt x="4049" y="532"/>
                      <a:pt x="4049" y="532"/>
                      <a:pt x="4049" y="532"/>
                    </a:cubicBezTo>
                    <a:cubicBezTo>
                      <a:pt x="4130" y="532"/>
                      <a:pt x="4196" y="466"/>
                      <a:pt x="4196" y="385"/>
                    </a:cubicBezTo>
                    <a:cubicBezTo>
                      <a:pt x="4196" y="272"/>
                      <a:pt x="4196" y="272"/>
                      <a:pt x="4196" y="272"/>
                    </a:cubicBezTo>
                    <a:cubicBezTo>
                      <a:pt x="4196" y="272"/>
                      <a:pt x="4196" y="272"/>
                      <a:pt x="4196" y="272"/>
                    </a:cubicBezTo>
                    <a:cubicBezTo>
                      <a:pt x="4196" y="204"/>
                      <a:pt x="4196" y="204"/>
                      <a:pt x="4196" y="204"/>
                    </a:cubicBezTo>
                    <a:cubicBezTo>
                      <a:pt x="4174" y="204"/>
                      <a:pt x="4174" y="204"/>
                      <a:pt x="4174" y="204"/>
                    </a:cubicBezTo>
                    <a:cubicBezTo>
                      <a:pt x="4174" y="283"/>
                      <a:pt x="4174" y="283"/>
                      <a:pt x="4174" y="283"/>
                    </a:cubicBezTo>
                    <a:cubicBezTo>
                      <a:pt x="4174" y="283"/>
                      <a:pt x="4174" y="283"/>
                      <a:pt x="4174" y="283"/>
                    </a:cubicBezTo>
                    <a:cubicBezTo>
                      <a:pt x="4174" y="385"/>
                      <a:pt x="4174" y="385"/>
                      <a:pt x="4174" y="385"/>
                    </a:cubicBezTo>
                    <a:cubicBezTo>
                      <a:pt x="4174" y="454"/>
                      <a:pt x="4118" y="510"/>
                      <a:pt x="4049" y="510"/>
                    </a:cubicBezTo>
                    <a:cubicBezTo>
                      <a:pt x="3644" y="510"/>
                      <a:pt x="3644" y="510"/>
                      <a:pt x="3644" y="510"/>
                    </a:cubicBezTo>
                    <a:cubicBezTo>
                      <a:pt x="3644" y="331"/>
                      <a:pt x="3644" y="331"/>
                      <a:pt x="3644" y="331"/>
                    </a:cubicBezTo>
                    <a:cubicBezTo>
                      <a:pt x="3612" y="331"/>
                      <a:pt x="3612" y="331"/>
                      <a:pt x="3612" y="331"/>
                    </a:cubicBezTo>
                    <a:cubicBezTo>
                      <a:pt x="3612" y="544"/>
                      <a:pt x="3612" y="544"/>
                      <a:pt x="3612" y="544"/>
                    </a:cubicBezTo>
                    <a:cubicBezTo>
                      <a:pt x="3612" y="647"/>
                      <a:pt x="3528" y="730"/>
                      <a:pt x="3425" y="730"/>
                    </a:cubicBezTo>
                    <a:cubicBezTo>
                      <a:pt x="3298" y="730"/>
                      <a:pt x="3298" y="730"/>
                      <a:pt x="3298" y="730"/>
                    </a:cubicBezTo>
                    <a:cubicBezTo>
                      <a:pt x="3257" y="730"/>
                      <a:pt x="3257" y="730"/>
                      <a:pt x="3257" y="730"/>
                    </a:cubicBezTo>
                    <a:cubicBezTo>
                      <a:pt x="3139" y="730"/>
                      <a:pt x="3139" y="730"/>
                      <a:pt x="3139" y="730"/>
                    </a:cubicBezTo>
                    <a:cubicBezTo>
                      <a:pt x="3018" y="730"/>
                      <a:pt x="2920" y="828"/>
                      <a:pt x="2920" y="949"/>
                    </a:cubicBezTo>
                    <a:cubicBezTo>
                      <a:pt x="2920" y="1117"/>
                      <a:pt x="2920" y="1117"/>
                      <a:pt x="2920" y="1117"/>
                    </a:cubicBezTo>
                    <a:cubicBezTo>
                      <a:pt x="2920" y="1117"/>
                      <a:pt x="2920" y="1117"/>
                      <a:pt x="2920" y="1117"/>
                    </a:cubicBezTo>
                    <a:cubicBezTo>
                      <a:pt x="2920" y="1269"/>
                      <a:pt x="2920" y="1269"/>
                      <a:pt x="2920" y="1269"/>
                    </a:cubicBezTo>
                    <a:cubicBezTo>
                      <a:pt x="2920" y="1372"/>
                      <a:pt x="2836" y="1455"/>
                      <a:pt x="2733" y="1455"/>
                    </a:cubicBezTo>
                    <a:cubicBezTo>
                      <a:pt x="2642" y="1455"/>
                      <a:pt x="2642" y="1455"/>
                      <a:pt x="2642" y="1455"/>
                    </a:cubicBezTo>
                    <a:cubicBezTo>
                      <a:pt x="2360" y="1455"/>
                      <a:pt x="2360" y="1455"/>
                      <a:pt x="2360" y="1455"/>
                    </a:cubicBezTo>
                    <a:cubicBezTo>
                      <a:pt x="2360" y="494"/>
                      <a:pt x="2360" y="494"/>
                      <a:pt x="2360" y="494"/>
                    </a:cubicBezTo>
                    <a:cubicBezTo>
                      <a:pt x="2852" y="494"/>
                      <a:pt x="2852" y="494"/>
                      <a:pt x="2852" y="494"/>
                    </a:cubicBezTo>
                    <a:cubicBezTo>
                      <a:pt x="2933" y="494"/>
                      <a:pt x="2999" y="428"/>
                      <a:pt x="2999" y="347"/>
                    </a:cubicBezTo>
                    <a:cubicBezTo>
                      <a:pt x="2999" y="235"/>
                      <a:pt x="2999" y="235"/>
                      <a:pt x="2999" y="235"/>
                    </a:cubicBezTo>
                    <a:cubicBezTo>
                      <a:pt x="2999" y="235"/>
                      <a:pt x="2999" y="235"/>
                      <a:pt x="2999" y="235"/>
                    </a:cubicBezTo>
                    <a:cubicBezTo>
                      <a:pt x="2999" y="167"/>
                      <a:pt x="2999" y="167"/>
                      <a:pt x="2999" y="167"/>
                    </a:cubicBezTo>
                    <a:cubicBezTo>
                      <a:pt x="2978" y="167"/>
                      <a:pt x="2978" y="167"/>
                      <a:pt x="2978" y="167"/>
                    </a:cubicBezTo>
                    <a:cubicBezTo>
                      <a:pt x="2978" y="246"/>
                      <a:pt x="2978" y="246"/>
                      <a:pt x="2978" y="246"/>
                    </a:cubicBezTo>
                    <a:cubicBezTo>
                      <a:pt x="2978" y="246"/>
                      <a:pt x="2978" y="246"/>
                      <a:pt x="2978" y="246"/>
                    </a:cubicBezTo>
                    <a:cubicBezTo>
                      <a:pt x="2978" y="347"/>
                      <a:pt x="2978" y="347"/>
                      <a:pt x="2978" y="347"/>
                    </a:cubicBezTo>
                    <a:cubicBezTo>
                      <a:pt x="2978" y="417"/>
                      <a:pt x="2921" y="473"/>
                      <a:pt x="2852" y="473"/>
                    </a:cubicBezTo>
                    <a:cubicBezTo>
                      <a:pt x="2360" y="473"/>
                      <a:pt x="2360" y="473"/>
                      <a:pt x="2360" y="473"/>
                    </a:cubicBezTo>
                    <a:cubicBezTo>
                      <a:pt x="2360" y="0"/>
                      <a:pt x="2360" y="0"/>
                      <a:pt x="2360" y="0"/>
                    </a:cubicBezTo>
                    <a:cubicBezTo>
                      <a:pt x="2328" y="0"/>
                      <a:pt x="2328" y="0"/>
                      <a:pt x="2328" y="0"/>
                    </a:cubicBezTo>
                    <a:cubicBezTo>
                      <a:pt x="2328" y="473"/>
                      <a:pt x="2328" y="473"/>
                      <a:pt x="2328" y="473"/>
                    </a:cubicBezTo>
                    <a:cubicBezTo>
                      <a:pt x="1857" y="473"/>
                      <a:pt x="1857" y="473"/>
                      <a:pt x="1857" y="473"/>
                    </a:cubicBezTo>
                    <a:cubicBezTo>
                      <a:pt x="1788" y="473"/>
                      <a:pt x="1732" y="417"/>
                      <a:pt x="1732" y="347"/>
                    </a:cubicBezTo>
                    <a:cubicBezTo>
                      <a:pt x="1732" y="246"/>
                      <a:pt x="1732" y="246"/>
                      <a:pt x="1732" y="246"/>
                    </a:cubicBezTo>
                    <a:cubicBezTo>
                      <a:pt x="1732" y="246"/>
                      <a:pt x="1732" y="246"/>
                      <a:pt x="1732" y="246"/>
                    </a:cubicBezTo>
                    <a:cubicBezTo>
                      <a:pt x="1732" y="167"/>
                      <a:pt x="1732" y="167"/>
                      <a:pt x="1732" y="167"/>
                    </a:cubicBezTo>
                    <a:cubicBezTo>
                      <a:pt x="1710" y="167"/>
                      <a:pt x="1710" y="167"/>
                      <a:pt x="1710" y="167"/>
                    </a:cubicBezTo>
                    <a:cubicBezTo>
                      <a:pt x="1710" y="235"/>
                      <a:pt x="1710" y="235"/>
                      <a:pt x="1710" y="235"/>
                    </a:cubicBezTo>
                    <a:cubicBezTo>
                      <a:pt x="1710" y="235"/>
                      <a:pt x="1710" y="235"/>
                      <a:pt x="1710" y="235"/>
                    </a:cubicBezTo>
                    <a:cubicBezTo>
                      <a:pt x="1710" y="347"/>
                      <a:pt x="1710" y="347"/>
                      <a:pt x="1710" y="347"/>
                    </a:cubicBezTo>
                    <a:cubicBezTo>
                      <a:pt x="1710" y="428"/>
                      <a:pt x="1776" y="494"/>
                      <a:pt x="1857" y="494"/>
                    </a:cubicBezTo>
                    <a:cubicBezTo>
                      <a:pt x="2328" y="494"/>
                      <a:pt x="2328" y="494"/>
                      <a:pt x="2328" y="494"/>
                    </a:cubicBezTo>
                    <a:cubicBezTo>
                      <a:pt x="2328" y="1455"/>
                      <a:pt x="2328" y="1455"/>
                      <a:pt x="2328" y="1455"/>
                    </a:cubicBezTo>
                    <a:cubicBezTo>
                      <a:pt x="2055" y="1455"/>
                      <a:pt x="2055" y="1455"/>
                      <a:pt x="2055" y="1455"/>
                    </a:cubicBezTo>
                    <a:cubicBezTo>
                      <a:pt x="1963" y="1455"/>
                      <a:pt x="1963" y="1455"/>
                      <a:pt x="1963" y="1455"/>
                    </a:cubicBezTo>
                    <a:cubicBezTo>
                      <a:pt x="1860" y="1455"/>
                      <a:pt x="1777" y="1372"/>
                      <a:pt x="1777" y="1269"/>
                    </a:cubicBezTo>
                    <a:cubicBezTo>
                      <a:pt x="1777" y="1117"/>
                      <a:pt x="1777" y="1117"/>
                      <a:pt x="1777" y="1117"/>
                    </a:cubicBezTo>
                    <a:cubicBezTo>
                      <a:pt x="1777" y="1117"/>
                      <a:pt x="1777" y="1117"/>
                      <a:pt x="1777" y="1117"/>
                    </a:cubicBezTo>
                    <a:cubicBezTo>
                      <a:pt x="1777" y="949"/>
                      <a:pt x="1777" y="949"/>
                      <a:pt x="1777" y="949"/>
                    </a:cubicBezTo>
                    <a:cubicBezTo>
                      <a:pt x="1777" y="828"/>
                      <a:pt x="1678" y="730"/>
                      <a:pt x="1558" y="730"/>
                    </a:cubicBezTo>
                    <a:cubicBezTo>
                      <a:pt x="1439" y="730"/>
                      <a:pt x="1439" y="730"/>
                      <a:pt x="1439" y="730"/>
                    </a:cubicBezTo>
                    <a:cubicBezTo>
                      <a:pt x="1399" y="730"/>
                      <a:pt x="1399" y="730"/>
                      <a:pt x="1399" y="730"/>
                    </a:cubicBezTo>
                    <a:cubicBezTo>
                      <a:pt x="1271" y="730"/>
                      <a:pt x="1271" y="730"/>
                      <a:pt x="1271" y="730"/>
                    </a:cubicBezTo>
                    <a:cubicBezTo>
                      <a:pt x="1168" y="730"/>
                      <a:pt x="1084" y="647"/>
                      <a:pt x="1084" y="544"/>
                    </a:cubicBezTo>
                    <a:cubicBezTo>
                      <a:pt x="1084" y="331"/>
                      <a:pt x="1084" y="331"/>
                      <a:pt x="1084" y="331"/>
                    </a:cubicBezTo>
                    <a:cubicBezTo>
                      <a:pt x="1052" y="331"/>
                      <a:pt x="1052" y="331"/>
                      <a:pt x="1052" y="331"/>
                    </a:cubicBezTo>
                    <a:cubicBezTo>
                      <a:pt x="1052" y="510"/>
                      <a:pt x="1052" y="510"/>
                      <a:pt x="1052" y="510"/>
                    </a:cubicBezTo>
                    <a:cubicBezTo>
                      <a:pt x="591" y="510"/>
                      <a:pt x="591" y="510"/>
                      <a:pt x="591" y="510"/>
                    </a:cubicBezTo>
                    <a:cubicBezTo>
                      <a:pt x="522" y="510"/>
                      <a:pt x="466" y="454"/>
                      <a:pt x="466" y="385"/>
                    </a:cubicBezTo>
                    <a:cubicBezTo>
                      <a:pt x="466" y="283"/>
                      <a:pt x="466" y="283"/>
                      <a:pt x="466" y="283"/>
                    </a:cubicBezTo>
                    <a:cubicBezTo>
                      <a:pt x="466" y="283"/>
                      <a:pt x="466" y="283"/>
                      <a:pt x="466" y="283"/>
                    </a:cubicBezTo>
                    <a:cubicBezTo>
                      <a:pt x="466" y="204"/>
                      <a:pt x="466" y="204"/>
                      <a:pt x="466" y="204"/>
                    </a:cubicBezTo>
                    <a:cubicBezTo>
                      <a:pt x="445" y="204"/>
                      <a:pt x="445" y="204"/>
                      <a:pt x="445" y="204"/>
                    </a:cubicBezTo>
                    <a:cubicBezTo>
                      <a:pt x="445" y="272"/>
                      <a:pt x="445" y="272"/>
                      <a:pt x="445" y="272"/>
                    </a:cubicBezTo>
                    <a:cubicBezTo>
                      <a:pt x="445" y="272"/>
                      <a:pt x="445" y="272"/>
                      <a:pt x="445" y="272"/>
                    </a:cubicBezTo>
                    <a:cubicBezTo>
                      <a:pt x="445" y="385"/>
                      <a:pt x="445" y="385"/>
                      <a:pt x="445" y="385"/>
                    </a:cubicBezTo>
                    <a:cubicBezTo>
                      <a:pt x="445" y="466"/>
                      <a:pt x="511" y="532"/>
                      <a:pt x="591" y="532"/>
                    </a:cubicBezTo>
                    <a:cubicBezTo>
                      <a:pt x="1052" y="532"/>
                      <a:pt x="1052" y="532"/>
                      <a:pt x="1052" y="532"/>
                    </a:cubicBezTo>
                    <a:cubicBezTo>
                      <a:pt x="1052" y="544"/>
                      <a:pt x="1052" y="544"/>
                      <a:pt x="1052" y="544"/>
                    </a:cubicBezTo>
                    <a:cubicBezTo>
                      <a:pt x="1052" y="664"/>
                      <a:pt x="1151" y="762"/>
                      <a:pt x="1271" y="762"/>
                    </a:cubicBezTo>
                    <a:cubicBezTo>
                      <a:pt x="1399" y="762"/>
                      <a:pt x="1399" y="762"/>
                      <a:pt x="1399" y="762"/>
                    </a:cubicBezTo>
                    <a:cubicBezTo>
                      <a:pt x="1439" y="762"/>
                      <a:pt x="1439" y="762"/>
                      <a:pt x="1439" y="762"/>
                    </a:cubicBezTo>
                    <a:cubicBezTo>
                      <a:pt x="1558" y="762"/>
                      <a:pt x="1558" y="762"/>
                      <a:pt x="1558" y="762"/>
                    </a:cubicBezTo>
                    <a:cubicBezTo>
                      <a:pt x="1661" y="762"/>
                      <a:pt x="1745" y="846"/>
                      <a:pt x="1745" y="949"/>
                    </a:cubicBezTo>
                    <a:cubicBezTo>
                      <a:pt x="1745" y="1101"/>
                      <a:pt x="1745" y="1101"/>
                      <a:pt x="1745" y="1101"/>
                    </a:cubicBezTo>
                    <a:cubicBezTo>
                      <a:pt x="1745" y="1101"/>
                      <a:pt x="1745" y="1101"/>
                      <a:pt x="1745" y="1101"/>
                    </a:cubicBezTo>
                    <a:cubicBezTo>
                      <a:pt x="1745" y="1113"/>
                      <a:pt x="1745" y="1113"/>
                      <a:pt x="1745" y="1113"/>
                    </a:cubicBezTo>
                    <a:cubicBezTo>
                      <a:pt x="218" y="1113"/>
                      <a:pt x="218" y="1113"/>
                      <a:pt x="218" y="1113"/>
                    </a:cubicBezTo>
                    <a:cubicBezTo>
                      <a:pt x="116" y="1113"/>
                      <a:pt x="32" y="1029"/>
                      <a:pt x="32" y="926"/>
                    </a:cubicBezTo>
                    <a:cubicBezTo>
                      <a:pt x="32" y="774"/>
                      <a:pt x="32" y="774"/>
                      <a:pt x="32" y="774"/>
                    </a:cubicBezTo>
                    <a:cubicBezTo>
                      <a:pt x="32" y="774"/>
                      <a:pt x="32" y="774"/>
                      <a:pt x="32" y="774"/>
                    </a:cubicBezTo>
                    <a:cubicBezTo>
                      <a:pt x="32" y="657"/>
                      <a:pt x="32" y="657"/>
                      <a:pt x="32" y="657"/>
                    </a:cubicBezTo>
                    <a:cubicBezTo>
                      <a:pt x="0" y="657"/>
                      <a:pt x="0" y="657"/>
                      <a:pt x="0" y="657"/>
                    </a:cubicBezTo>
                    <a:cubicBezTo>
                      <a:pt x="0" y="758"/>
                      <a:pt x="0" y="758"/>
                      <a:pt x="0" y="758"/>
                    </a:cubicBezTo>
                    <a:cubicBezTo>
                      <a:pt x="0" y="758"/>
                      <a:pt x="0" y="758"/>
                      <a:pt x="0" y="758"/>
                    </a:cubicBezTo>
                    <a:cubicBezTo>
                      <a:pt x="0" y="926"/>
                      <a:pt x="0" y="926"/>
                      <a:pt x="0" y="926"/>
                    </a:cubicBezTo>
                    <a:cubicBezTo>
                      <a:pt x="0" y="1046"/>
                      <a:pt x="98" y="1145"/>
                      <a:pt x="218" y="1145"/>
                    </a:cubicBezTo>
                    <a:cubicBezTo>
                      <a:pt x="1745" y="1145"/>
                      <a:pt x="1745" y="1145"/>
                      <a:pt x="1745" y="1145"/>
                    </a:cubicBezTo>
                    <a:cubicBezTo>
                      <a:pt x="1745" y="1269"/>
                      <a:pt x="1745" y="1269"/>
                      <a:pt x="1745" y="1269"/>
                    </a:cubicBezTo>
                    <a:cubicBezTo>
                      <a:pt x="1745" y="1389"/>
                      <a:pt x="1843" y="1487"/>
                      <a:pt x="1963" y="1487"/>
                    </a:cubicBezTo>
                    <a:cubicBezTo>
                      <a:pt x="2055" y="1487"/>
                      <a:pt x="2055" y="1487"/>
                      <a:pt x="2055" y="1487"/>
                    </a:cubicBezTo>
                    <a:cubicBezTo>
                      <a:pt x="2328" y="1487"/>
                      <a:pt x="2328" y="1487"/>
                      <a:pt x="2328" y="1487"/>
                    </a:cubicBezTo>
                    <a:cubicBezTo>
                      <a:pt x="2328" y="1707"/>
                      <a:pt x="2328" y="1707"/>
                      <a:pt x="2328" y="1707"/>
                    </a:cubicBezTo>
                    <a:cubicBezTo>
                      <a:pt x="2360" y="1707"/>
                      <a:pt x="2360" y="1707"/>
                      <a:pt x="2360" y="1707"/>
                    </a:cubicBezTo>
                    <a:cubicBezTo>
                      <a:pt x="2360" y="1487"/>
                      <a:pt x="2360" y="1487"/>
                      <a:pt x="2360" y="1487"/>
                    </a:cubicBezTo>
                    <a:cubicBezTo>
                      <a:pt x="2642" y="1487"/>
                      <a:pt x="2642" y="1487"/>
                      <a:pt x="2642" y="1487"/>
                    </a:cubicBezTo>
                    <a:cubicBezTo>
                      <a:pt x="2733" y="1487"/>
                      <a:pt x="2733" y="1487"/>
                      <a:pt x="2733" y="1487"/>
                    </a:cubicBezTo>
                    <a:cubicBezTo>
                      <a:pt x="2854" y="1487"/>
                      <a:pt x="2952" y="1389"/>
                      <a:pt x="2952" y="1269"/>
                    </a:cubicBezTo>
                    <a:cubicBezTo>
                      <a:pt x="2952" y="1145"/>
                      <a:pt x="2952" y="1145"/>
                      <a:pt x="2952" y="1145"/>
                    </a:cubicBezTo>
                    <a:cubicBezTo>
                      <a:pt x="4489" y="1145"/>
                      <a:pt x="4489" y="1145"/>
                      <a:pt x="4489" y="1145"/>
                    </a:cubicBezTo>
                    <a:cubicBezTo>
                      <a:pt x="4609" y="1145"/>
                      <a:pt x="4708" y="1046"/>
                      <a:pt x="4708" y="926"/>
                    </a:cubicBezTo>
                    <a:cubicBezTo>
                      <a:pt x="4708" y="758"/>
                      <a:pt x="4708" y="758"/>
                      <a:pt x="4708" y="758"/>
                    </a:cubicBezTo>
                    <a:close/>
                  </a:path>
                </a:pathLst>
              </a:custGeom>
              <a:solidFill>
                <a:schemeClr val="bg1"/>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E9A09A6B-2A46-4358-BCA2-807B86508628}"/>
                  </a:ext>
                </a:extLst>
              </p:cNvPr>
              <p:cNvGrpSpPr/>
              <p:nvPr/>
            </p:nvGrpSpPr>
            <p:grpSpPr>
              <a:xfrm>
                <a:off x="996393" y="1788758"/>
                <a:ext cx="250367" cy="411748"/>
                <a:chOff x="1493654" y="2254831"/>
                <a:chExt cx="250367" cy="411748"/>
              </a:xfrm>
            </p:grpSpPr>
            <p:sp>
              <p:nvSpPr>
                <p:cNvPr id="271" name="Freeform 136">
                  <a:extLst>
                    <a:ext uri="{FF2B5EF4-FFF2-40B4-BE49-F238E27FC236}">
                      <a16:creationId xmlns:a16="http://schemas.microsoft.com/office/drawing/2014/main" id="{FC764ADC-7D7B-4DFB-80CE-7DBD898BD615}"/>
                    </a:ext>
                  </a:extLst>
                </p:cNvPr>
                <p:cNvSpPr>
                  <a:spLocks/>
                </p:cNvSpPr>
                <p:nvPr/>
              </p:nvSpPr>
              <p:spPr bwMode="auto">
                <a:xfrm>
                  <a:off x="1493654" y="2344571"/>
                  <a:ext cx="228497" cy="266203"/>
                </a:xfrm>
                <a:custGeom>
                  <a:avLst/>
                  <a:gdLst>
                    <a:gd name="T0" fmla="*/ 130 w 230"/>
                    <a:gd name="T1" fmla="*/ 0 h 268"/>
                    <a:gd name="T2" fmla="*/ 0 w 230"/>
                    <a:gd name="T3" fmla="*/ 109 h 268"/>
                    <a:gd name="T4" fmla="*/ 45 w 230"/>
                    <a:gd name="T5" fmla="*/ 206 h 268"/>
                    <a:gd name="T6" fmla="*/ 64 w 230"/>
                    <a:gd name="T7" fmla="*/ 265 h 268"/>
                    <a:gd name="T8" fmla="*/ 164 w 230"/>
                    <a:gd name="T9" fmla="*/ 268 h 268"/>
                    <a:gd name="T10" fmla="*/ 196 w 230"/>
                    <a:gd name="T11" fmla="*/ 204 h 268"/>
                    <a:gd name="T12" fmla="*/ 229 w 230"/>
                    <a:gd name="T13" fmla="*/ 115 h 268"/>
                    <a:gd name="T14" fmla="*/ 130 w 230"/>
                    <a:gd name="T15" fmla="*/ 0 h 2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68">
                      <a:moveTo>
                        <a:pt x="130" y="0"/>
                      </a:moveTo>
                      <a:cubicBezTo>
                        <a:pt x="130" y="0"/>
                        <a:pt x="3" y="2"/>
                        <a:pt x="0" y="109"/>
                      </a:cubicBezTo>
                      <a:cubicBezTo>
                        <a:pt x="0" y="109"/>
                        <a:pt x="1" y="168"/>
                        <a:pt x="45" y="206"/>
                      </a:cubicBezTo>
                      <a:cubicBezTo>
                        <a:pt x="45" y="206"/>
                        <a:pt x="63" y="227"/>
                        <a:pt x="64" y="265"/>
                      </a:cubicBezTo>
                      <a:cubicBezTo>
                        <a:pt x="164" y="268"/>
                        <a:pt x="164" y="268"/>
                        <a:pt x="164" y="268"/>
                      </a:cubicBezTo>
                      <a:cubicBezTo>
                        <a:pt x="164" y="268"/>
                        <a:pt x="176" y="219"/>
                        <a:pt x="196" y="204"/>
                      </a:cubicBezTo>
                      <a:cubicBezTo>
                        <a:pt x="216" y="189"/>
                        <a:pt x="230" y="148"/>
                        <a:pt x="229" y="115"/>
                      </a:cubicBezTo>
                      <a:cubicBezTo>
                        <a:pt x="228" y="81"/>
                        <a:pt x="220" y="9"/>
                        <a:pt x="130" y="0"/>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37">
                  <a:extLst>
                    <a:ext uri="{FF2B5EF4-FFF2-40B4-BE49-F238E27FC236}">
                      <a16:creationId xmlns:a16="http://schemas.microsoft.com/office/drawing/2014/main" id="{114004C0-F32D-4809-B61F-241918C859C3}"/>
                    </a:ext>
                  </a:extLst>
                </p:cNvPr>
                <p:cNvSpPr>
                  <a:spLocks/>
                </p:cNvSpPr>
                <p:nvPr/>
              </p:nvSpPr>
              <p:spPr bwMode="auto">
                <a:xfrm>
                  <a:off x="1552475" y="2595692"/>
                  <a:ext cx="107084" cy="70887"/>
                </a:xfrm>
                <a:custGeom>
                  <a:avLst/>
                  <a:gdLst>
                    <a:gd name="T0" fmla="*/ 98 w 108"/>
                    <a:gd name="T1" fmla="*/ 6 h 71"/>
                    <a:gd name="T2" fmla="*/ 14 w 108"/>
                    <a:gd name="T3" fmla="*/ 0 h 71"/>
                    <a:gd name="T4" fmla="*/ 3 w 108"/>
                    <a:gd name="T5" fmla="*/ 10 h 71"/>
                    <a:gd name="T6" fmla="*/ 10 w 108"/>
                    <a:gd name="T7" fmla="*/ 19 h 71"/>
                    <a:gd name="T8" fmla="*/ 2 w 108"/>
                    <a:gd name="T9" fmla="*/ 28 h 71"/>
                    <a:gd name="T10" fmla="*/ 8 w 108"/>
                    <a:gd name="T11" fmla="*/ 38 h 71"/>
                    <a:gd name="T12" fmla="*/ 1 w 108"/>
                    <a:gd name="T13" fmla="*/ 47 h 71"/>
                    <a:gd name="T14" fmla="*/ 10 w 108"/>
                    <a:gd name="T15" fmla="*/ 58 h 71"/>
                    <a:gd name="T16" fmla="*/ 28 w 108"/>
                    <a:gd name="T17" fmla="*/ 59 h 71"/>
                    <a:gd name="T18" fmla="*/ 34 w 108"/>
                    <a:gd name="T19" fmla="*/ 69 h 71"/>
                    <a:gd name="T20" fmla="*/ 67 w 108"/>
                    <a:gd name="T21" fmla="*/ 71 h 71"/>
                    <a:gd name="T22" fmla="*/ 72 w 108"/>
                    <a:gd name="T23" fmla="*/ 62 h 71"/>
                    <a:gd name="T24" fmla="*/ 94 w 108"/>
                    <a:gd name="T25" fmla="*/ 63 h 71"/>
                    <a:gd name="T26" fmla="*/ 105 w 108"/>
                    <a:gd name="T27" fmla="*/ 54 h 71"/>
                    <a:gd name="T28" fmla="*/ 99 w 108"/>
                    <a:gd name="T29" fmla="*/ 44 h 71"/>
                    <a:gd name="T30" fmla="*/ 106 w 108"/>
                    <a:gd name="T31" fmla="*/ 35 h 71"/>
                    <a:gd name="T32" fmla="*/ 100 w 108"/>
                    <a:gd name="T33" fmla="*/ 25 h 71"/>
                    <a:gd name="T34" fmla="*/ 108 w 108"/>
                    <a:gd name="T35" fmla="*/ 16 h 71"/>
                    <a:gd name="T36" fmla="*/ 98 w 108"/>
                    <a:gd name="T3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71">
                      <a:moveTo>
                        <a:pt x="98" y="6"/>
                      </a:moveTo>
                      <a:cubicBezTo>
                        <a:pt x="14" y="0"/>
                        <a:pt x="14" y="0"/>
                        <a:pt x="14" y="0"/>
                      </a:cubicBezTo>
                      <a:cubicBezTo>
                        <a:pt x="8" y="0"/>
                        <a:pt x="4" y="4"/>
                        <a:pt x="3" y="10"/>
                      </a:cubicBezTo>
                      <a:cubicBezTo>
                        <a:pt x="3" y="14"/>
                        <a:pt x="6" y="18"/>
                        <a:pt x="10" y="19"/>
                      </a:cubicBezTo>
                      <a:cubicBezTo>
                        <a:pt x="5" y="20"/>
                        <a:pt x="2" y="24"/>
                        <a:pt x="2" y="28"/>
                      </a:cubicBezTo>
                      <a:cubicBezTo>
                        <a:pt x="1" y="33"/>
                        <a:pt x="4" y="37"/>
                        <a:pt x="8" y="38"/>
                      </a:cubicBezTo>
                      <a:cubicBezTo>
                        <a:pt x="4" y="39"/>
                        <a:pt x="1" y="43"/>
                        <a:pt x="1" y="47"/>
                      </a:cubicBezTo>
                      <a:cubicBezTo>
                        <a:pt x="0" y="53"/>
                        <a:pt x="4" y="57"/>
                        <a:pt x="10" y="58"/>
                      </a:cubicBezTo>
                      <a:cubicBezTo>
                        <a:pt x="28" y="59"/>
                        <a:pt x="28" y="59"/>
                        <a:pt x="28" y="59"/>
                      </a:cubicBezTo>
                      <a:cubicBezTo>
                        <a:pt x="34" y="69"/>
                        <a:pt x="34" y="69"/>
                        <a:pt x="34" y="69"/>
                      </a:cubicBezTo>
                      <a:cubicBezTo>
                        <a:pt x="67" y="71"/>
                        <a:pt x="67" y="71"/>
                        <a:pt x="67" y="71"/>
                      </a:cubicBezTo>
                      <a:cubicBezTo>
                        <a:pt x="72" y="62"/>
                        <a:pt x="72" y="62"/>
                        <a:pt x="72" y="62"/>
                      </a:cubicBezTo>
                      <a:cubicBezTo>
                        <a:pt x="94" y="63"/>
                        <a:pt x="94" y="63"/>
                        <a:pt x="94" y="63"/>
                      </a:cubicBezTo>
                      <a:cubicBezTo>
                        <a:pt x="100" y="64"/>
                        <a:pt x="105" y="59"/>
                        <a:pt x="105" y="54"/>
                      </a:cubicBezTo>
                      <a:cubicBezTo>
                        <a:pt x="105" y="49"/>
                        <a:pt x="103" y="46"/>
                        <a:pt x="99" y="44"/>
                      </a:cubicBezTo>
                      <a:cubicBezTo>
                        <a:pt x="103" y="43"/>
                        <a:pt x="106" y="40"/>
                        <a:pt x="106" y="35"/>
                      </a:cubicBezTo>
                      <a:cubicBezTo>
                        <a:pt x="106" y="31"/>
                        <a:pt x="104" y="27"/>
                        <a:pt x="100" y="25"/>
                      </a:cubicBezTo>
                      <a:cubicBezTo>
                        <a:pt x="104" y="25"/>
                        <a:pt x="107" y="21"/>
                        <a:pt x="108" y="16"/>
                      </a:cubicBezTo>
                      <a:cubicBezTo>
                        <a:pt x="108" y="11"/>
                        <a:pt x="104" y="6"/>
                        <a:pt x="98" y="6"/>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Freeform 138">
                  <a:extLst>
                    <a:ext uri="{FF2B5EF4-FFF2-40B4-BE49-F238E27FC236}">
                      <a16:creationId xmlns:a16="http://schemas.microsoft.com/office/drawing/2014/main" id="{A0914614-96A1-48DE-BA25-02182D827288}"/>
                    </a:ext>
                  </a:extLst>
                </p:cNvPr>
                <p:cNvSpPr>
                  <a:spLocks/>
                </p:cNvSpPr>
                <p:nvPr/>
              </p:nvSpPr>
              <p:spPr bwMode="auto">
                <a:xfrm>
                  <a:off x="1569820" y="2438835"/>
                  <a:ext cx="85969" cy="178726"/>
                </a:xfrm>
                <a:custGeom>
                  <a:avLst/>
                  <a:gdLst>
                    <a:gd name="T0" fmla="*/ 71 w 87"/>
                    <a:gd name="T1" fmla="*/ 5 h 180"/>
                    <a:gd name="T2" fmla="*/ 66 w 87"/>
                    <a:gd name="T3" fmla="*/ 4 h 180"/>
                    <a:gd name="T4" fmla="*/ 55 w 87"/>
                    <a:gd name="T5" fmla="*/ 16 h 180"/>
                    <a:gd name="T6" fmla="*/ 39 w 87"/>
                    <a:gd name="T7" fmla="*/ 3 h 180"/>
                    <a:gd name="T8" fmla="*/ 30 w 87"/>
                    <a:gd name="T9" fmla="*/ 13 h 180"/>
                    <a:gd name="T10" fmla="*/ 29 w 87"/>
                    <a:gd name="T11" fmla="*/ 12 h 180"/>
                    <a:gd name="T12" fmla="*/ 14 w 87"/>
                    <a:gd name="T13" fmla="*/ 8 h 180"/>
                    <a:gd name="T14" fmla="*/ 5 w 87"/>
                    <a:gd name="T15" fmla="*/ 23 h 180"/>
                    <a:gd name="T16" fmla="*/ 7 w 87"/>
                    <a:gd name="T17" fmla="*/ 82 h 180"/>
                    <a:gd name="T18" fmla="*/ 20 w 87"/>
                    <a:gd name="T19" fmla="*/ 176 h 180"/>
                    <a:gd name="T20" fmla="*/ 28 w 87"/>
                    <a:gd name="T21" fmla="*/ 175 h 180"/>
                    <a:gd name="T22" fmla="*/ 11 w 87"/>
                    <a:gd name="T23" fmla="*/ 42 h 180"/>
                    <a:gd name="T24" fmla="*/ 23 w 87"/>
                    <a:gd name="T25" fmla="*/ 17 h 180"/>
                    <a:gd name="T26" fmla="*/ 27 w 87"/>
                    <a:gd name="T27" fmla="*/ 23 h 180"/>
                    <a:gd name="T28" fmla="*/ 27 w 87"/>
                    <a:gd name="T29" fmla="*/ 28 h 180"/>
                    <a:gd name="T30" fmla="*/ 31 w 87"/>
                    <a:gd name="T31" fmla="*/ 57 h 180"/>
                    <a:gd name="T32" fmla="*/ 38 w 87"/>
                    <a:gd name="T33" fmla="*/ 56 h 180"/>
                    <a:gd name="T34" fmla="*/ 35 w 87"/>
                    <a:gd name="T35" fmla="*/ 22 h 180"/>
                    <a:gd name="T36" fmla="*/ 40 w 87"/>
                    <a:gd name="T37" fmla="*/ 11 h 180"/>
                    <a:gd name="T38" fmla="*/ 49 w 87"/>
                    <a:gd name="T39" fmla="*/ 28 h 180"/>
                    <a:gd name="T40" fmla="*/ 49 w 87"/>
                    <a:gd name="T41" fmla="*/ 30 h 180"/>
                    <a:gd name="T42" fmla="*/ 48 w 87"/>
                    <a:gd name="T43" fmla="*/ 54 h 180"/>
                    <a:gd name="T44" fmla="*/ 55 w 87"/>
                    <a:gd name="T45" fmla="*/ 54 h 180"/>
                    <a:gd name="T46" fmla="*/ 56 w 87"/>
                    <a:gd name="T47" fmla="*/ 31 h 180"/>
                    <a:gd name="T48" fmla="*/ 67 w 87"/>
                    <a:gd name="T49" fmla="*/ 12 h 180"/>
                    <a:gd name="T50" fmla="*/ 61 w 87"/>
                    <a:gd name="T51" fmla="*/ 83 h 180"/>
                    <a:gd name="T52" fmla="*/ 49 w 87"/>
                    <a:gd name="T53" fmla="*/ 165 h 180"/>
                    <a:gd name="T54" fmla="*/ 56 w 87"/>
                    <a:gd name="T55" fmla="*/ 164 h 180"/>
                    <a:gd name="T56" fmla="*/ 70 w 87"/>
                    <a:gd name="T57" fmla="*/ 79 h 180"/>
                    <a:gd name="T58" fmla="*/ 71 w 87"/>
                    <a:gd name="T59" fmla="*/ 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180">
                      <a:moveTo>
                        <a:pt x="71" y="5"/>
                      </a:moveTo>
                      <a:cubicBezTo>
                        <a:pt x="70" y="3"/>
                        <a:pt x="67" y="3"/>
                        <a:pt x="66" y="4"/>
                      </a:cubicBezTo>
                      <a:cubicBezTo>
                        <a:pt x="61" y="7"/>
                        <a:pt x="57" y="11"/>
                        <a:pt x="55" y="16"/>
                      </a:cubicBezTo>
                      <a:cubicBezTo>
                        <a:pt x="52" y="8"/>
                        <a:pt x="47" y="0"/>
                        <a:pt x="39" y="3"/>
                      </a:cubicBezTo>
                      <a:cubicBezTo>
                        <a:pt x="34" y="5"/>
                        <a:pt x="32" y="9"/>
                        <a:pt x="30" y="13"/>
                      </a:cubicBezTo>
                      <a:cubicBezTo>
                        <a:pt x="29" y="12"/>
                        <a:pt x="29" y="12"/>
                        <a:pt x="29" y="12"/>
                      </a:cubicBezTo>
                      <a:cubicBezTo>
                        <a:pt x="26" y="8"/>
                        <a:pt x="19" y="6"/>
                        <a:pt x="14" y="8"/>
                      </a:cubicBezTo>
                      <a:cubicBezTo>
                        <a:pt x="8" y="10"/>
                        <a:pt x="6" y="17"/>
                        <a:pt x="5" y="23"/>
                      </a:cubicBezTo>
                      <a:cubicBezTo>
                        <a:pt x="0" y="41"/>
                        <a:pt x="4" y="63"/>
                        <a:pt x="7" y="82"/>
                      </a:cubicBezTo>
                      <a:cubicBezTo>
                        <a:pt x="11" y="113"/>
                        <a:pt x="18" y="144"/>
                        <a:pt x="20" y="176"/>
                      </a:cubicBezTo>
                      <a:cubicBezTo>
                        <a:pt x="21" y="180"/>
                        <a:pt x="28" y="180"/>
                        <a:pt x="28" y="175"/>
                      </a:cubicBezTo>
                      <a:cubicBezTo>
                        <a:pt x="25" y="130"/>
                        <a:pt x="12" y="87"/>
                        <a:pt x="11" y="42"/>
                      </a:cubicBezTo>
                      <a:cubicBezTo>
                        <a:pt x="11" y="37"/>
                        <a:pt x="12" y="4"/>
                        <a:pt x="23" y="17"/>
                      </a:cubicBezTo>
                      <a:cubicBezTo>
                        <a:pt x="25" y="18"/>
                        <a:pt x="26" y="21"/>
                        <a:pt x="27" y="23"/>
                      </a:cubicBezTo>
                      <a:cubicBezTo>
                        <a:pt x="27" y="25"/>
                        <a:pt x="27" y="26"/>
                        <a:pt x="27" y="28"/>
                      </a:cubicBezTo>
                      <a:cubicBezTo>
                        <a:pt x="26" y="37"/>
                        <a:pt x="25" y="50"/>
                        <a:pt x="31" y="57"/>
                      </a:cubicBezTo>
                      <a:cubicBezTo>
                        <a:pt x="33" y="60"/>
                        <a:pt x="37" y="59"/>
                        <a:pt x="38" y="56"/>
                      </a:cubicBezTo>
                      <a:cubicBezTo>
                        <a:pt x="38" y="46"/>
                        <a:pt x="38" y="33"/>
                        <a:pt x="35" y="22"/>
                      </a:cubicBezTo>
                      <a:cubicBezTo>
                        <a:pt x="35" y="18"/>
                        <a:pt x="37" y="14"/>
                        <a:pt x="40" y="11"/>
                      </a:cubicBezTo>
                      <a:cubicBezTo>
                        <a:pt x="47" y="5"/>
                        <a:pt x="49" y="25"/>
                        <a:pt x="49" y="28"/>
                      </a:cubicBezTo>
                      <a:cubicBezTo>
                        <a:pt x="49" y="29"/>
                        <a:pt x="49" y="30"/>
                        <a:pt x="49" y="30"/>
                      </a:cubicBezTo>
                      <a:cubicBezTo>
                        <a:pt x="47" y="38"/>
                        <a:pt x="47" y="47"/>
                        <a:pt x="48" y="54"/>
                      </a:cubicBezTo>
                      <a:cubicBezTo>
                        <a:pt x="48" y="58"/>
                        <a:pt x="55" y="58"/>
                        <a:pt x="55" y="54"/>
                      </a:cubicBezTo>
                      <a:cubicBezTo>
                        <a:pt x="56" y="46"/>
                        <a:pt x="57" y="39"/>
                        <a:pt x="56" y="31"/>
                      </a:cubicBezTo>
                      <a:cubicBezTo>
                        <a:pt x="58" y="24"/>
                        <a:pt x="62" y="17"/>
                        <a:pt x="67" y="12"/>
                      </a:cubicBezTo>
                      <a:cubicBezTo>
                        <a:pt x="79" y="33"/>
                        <a:pt x="67" y="62"/>
                        <a:pt x="61" y="83"/>
                      </a:cubicBezTo>
                      <a:cubicBezTo>
                        <a:pt x="53" y="109"/>
                        <a:pt x="47" y="138"/>
                        <a:pt x="49" y="165"/>
                      </a:cubicBezTo>
                      <a:cubicBezTo>
                        <a:pt x="49" y="170"/>
                        <a:pt x="57" y="169"/>
                        <a:pt x="56" y="164"/>
                      </a:cubicBezTo>
                      <a:cubicBezTo>
                        <a:pt x="54" y="136"/>
                        <a:pt x="62" y="106"/>
                        <a:pt x="70" y="79"/>
                      </a:cubicBezTo>
                      <a:cubicBezTo>
                        <a:pt x="77" y="56"/>
                        <a:pt x="87" y="26"/>
                        <a:pt x="71" y="5"/>
                      </a:cubicBezTo>
                      <a:close/>
                    </a:path>
                  </a:pathLst>
                </a:custGeom>
                <a:solidFill>
                  <a:schemeClr val="tx2"/>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139">
                  <a:extLst>
                    <a:ext uri="{FF2B5EF4-FFF2-40B4-BE49-F238E27FC236}">
                      <a16:creationId xmlns:a16="http://schemas.microsoft.com/office/drawing/2014/main" id="{53518D84-DECF-4681-853A-7B6558C55290}"/>
                    </a:ext>
                  </a:extLst>
                </p:cNvPr>
                <p:cNvSpPr>
                  <a:spLocks/>
                </p:cNvSpPr>
                <p:nvPr/>
              </p:nvSpPr>
              <p:spPr bwMode="auto">
                <a:xfrm>
                  <a:off x="1510245" y="2434311"/>
                  <a:ext cx="40722" cy="95019"/>
                </a:xfrm>
                <a:custGeom>
                  <a:avLst/>
                  <a:gdLst>
                    <a:gd name="T0" fmla="*/ 3 w 41"/>
                    <a:gd name="T1" fmla="*/ 8 h 96"/>
                    <a:gd name="T2" fmla="*/ 27 w 41"/>
                    <a:gd name="T3" fmla="*/ 89 h 96"/>
                    <a:gd name="T4" fmla="*/ 37 w 41"/>
                    <a:gd name="T5" fmla="*/ 82 h 96"/>
                    <a:gd name="T6" fmla="*/ 15 w 41"/>
                    <a:gd name="T7" fmla="*/ 10 h 96"/>
                    <a:gd name="T8" fmla="*/ 3 w 41"/>
                    <a:gd name="T9" fmla="*/ 8 h 96"/>
                  </a:gdLst>
                  <a:ahLst/>
                  <a:cxnLst>
                    <a:cxn ang="0">
                      <a:pos x="T0" y="T1"/>
                    </a:cxn>
                    <a:cxn ang="0">
                      <a:pos x="T2" y="T3"/>
                    </a:cxn>
                    <a:cxn ang="0">
                      <a:pos x="T4" y="T5"/>
                    </a:cxn>
                    <a:cxn ang="0">
                      <a:pos x="T6" y="T7"/>
                    </a:cxn>
                    <a:cxn ang="0">
                      <a:pos x="T8" y="T9"/>
                    </a:cxn>
                  </a:cxnLst>
                  <a:rect l="0" t="0" r="r" b="b"/>
                  <a:pathLst>
                    <a:path w="41" h="96">
                      <a:moveTo>
                        <a:pt x="3" y="8"/>
                      </a:moveTo>
                      <a:cubicBezTo>
                        <a:pt x="0" y="37"/>
                        <a:pt x="12" y="65"/>
                        <a:pt x="27" y="89"/>
                      </a:cubicBezTo>
                      <a:cubicBezTo>
                        <a:pt x="31" y="96"/>
                        <a:pt x="41" y="88"/>
                        <a:pt x="37" y="82"/>
                      </a:cubicBezTo>
                      <a:cubicBezTo>
                        <a:pt x="24" y="60"/>
                        <a:pt x="13" y="36"/>
                        <a:pt x="15" y="10"/>
                      </a:cubicBezTo>
                      <a:cubicBezTo>
                        <a:pt x="16" y="2"/>
                        <a:pt x="3" y="0"/>
                        <a:pt x="3"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140">
                  <a:extLst>
                    <a:ext uri="{FF2B5EF4-FFF2-40B4-BE49-F238E27FC236}">
                      <a16:creationId xmlns:a16="http://schemas.microsoft.com/office/drawing/2014/main" id="{4FCC5521-F579-452A-8750-1AEBF46CC701}"/>
                    </a:ext>
                  </a:extLst>
                </p:cNvPr>
                <p:cNvSpPr>
                  <a:spLocks/>
                </p:cNvSpPr>
                <p:nvPr/>
              </p:nvSpPr>
              <p:spPr bwMode="auto">
                <a:xfrm>
                  <a:off x="1510999" y="2416966"/>
                  <a:ext cx="18099" cy="14328"/>
                </a:xfrm>
                <a:custGeom>
                  <a:avLst/>
                  <a:gdLst>
                    <a:gd name="T0" fmla="*/ 10 w 18"/>
                    <a:gd name="T1" fmla="*/ 13 h 14"/>
                    <a:gd name="T2" fmla="*/ 8 w 18"/>
                    <a:gd name="T3" fmla="*/ 1 h 14"/>
                    <a:gd name="T4" fmla="*/ 10 w 18"/>
                    <a:gd name="T5" fmla="*/ 13 h 14"/>
                  </a:gdLst>
                  <a:ahLst/>
                  <a:cxnLst>
                    <a:cxn ang="0">
                      <a:pos x="T0" y="T1"/>
                    </a:cxn>
                    <a:cxn ang="0">
                      <a:pos x="T2" y="T3"/>
                    </a:cxn>
                    <a:cxn ang="0">
                      <a:pos x="T4" y="T5"/>
                    </a:cxn>
                  </a:cxnLst>
                  <a:rect l="0" t="0" r="r" b="b"/>
                  <a:pathLst>
                    <a:path w="18" h="14">
                      <a:moveTo>
                        <a:pt x="10" y="13"/>
                      </a:moveTo>
                      <a:cubicBezTo>
                        <a:pt x="18" y="13"/>
                        <a:pt x="16" y="0"/>
                        <a:pt x="8" y="1"/>
                      </a:cubicBezTo>
                      <a:cubicBezTo>
                        <a:pt x="0" y="2"/>
                        <a:pt x="2" y="14"/>
                        <a:pt x="10" y="13"/>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141">
                  <a:extLst>
                    <a:ext uri="{FF2B5EF4-FFF2-40B4-BE49-F238E27FC236}">
                      <a16:creationId xmlns:a16="http://schemas.microsoft.com/office/drawing/2014/main" id="{6362A85D-E1F4-4981-B9CD-FAA2BEF51C9D}"/>
                    </a:ext>
                  </a:extLst>
                </p:cNvPr>
                <p:cNvSpPr>
                  <a:spLocks/>
                </p:cNvSpPr>
                <p:nvPr/>
              </p:nvSpPr>
              <p:spPr bwMode="auto">
                <a:xfrm>
                  <a:off x="1495162" y="2303094"/>
                  <a:ext cx="37706" cy="42231"/>
                </a:xfrm>
                <a:custGeom>
                  <a:avLst/>
                  <a:gdLst>
                    <a:gd name="T0" fmla="*/ 4 w 38"/>
                    <a:gd name="T1" fmla="*/ 10 h 43"/>
                    <a:gd name="T2" fmla="*/ 28 w 38"/>
                    <a:gd name="T3" fmla="*/ 39 h 43"/>
                    <a:gd name="T4" fmla="*/ 34 w 38"/>
                    <a:gd name="T5" fmla="*/ 32 h 43"/>
                    <a:gd name="T6" fmla="*/ 11 w 38"/>
                    <a:gd name="T7" fmla="*/ 5 h 43"/>
                    <a:gd name="T8" fmla="*/ 4 w 38"/>
                    <a:gd name="T9" fmla="*/ 10 h 43"/>
                  </a:gdLst>
                  <a:ahLst/>
                  <a:cxnLst>
                    <a:cxn ang="0">
                      <a:pos x="T0" y="T1"/>
                    </a:cxn>
                    <a:cxn ang="0">
                      <a:pos x="T2" y="T3"/>
                    </a:cxn>
                    <a:cxn ang="0">
                      <a:pos x="T4" y="T5"/>
                    </a:cxn>
                    <a:cxn ang="0">
                      <a:pos x="T6" y="T7"/>
                    </a:cxn>
                    <a:cxn ang="0">
                      <a:pos x="T8" y="T9"/>
                    </a:cxn>
                  </a:cxnLst>
                  <a:rect l="0" t="0" r="r" b="b"/>
                  <a:pathLst>
                    <a:path w="38" h="43">
                      <a:moveTo>
                        <a:pt x="4" y="10"/>
                      </a:moveTo>
                      <a:cubicBezTo>
                        <a:pt x="11" y="21"/>
                        <a:pt x="19" y="31"/>
                        <a:pt x="28" y="39"/>
                      </a:cubicBezTo>
                      <a:cubicBezTo>
                        <a:pt x="32" y="43"/>
                        <a:pt x="38" y="36"/>
                        <a:pt x="34" y="32"/>
                      </a:cubicBezTo>
                      <a:cubicBezTo>
                        <a:pt x="25" y="24"/>
                        <a:pt x="17" y="15"/>
                        <a:pt x="11" y="5"/>
                      </a:cubicBezTo>
                      <a:cubicBezTo>
                        <a:pt x="8" y="0"/>
                        <a:pt x="0" y="5"/>
                        <a:pt x="4" y="10"/>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142">
                  <a:extLst>
                    <a:ext uri="{FF2B5EF4-FFF2-40B4-BE49-F238E27FC236}">
                      <a16:creationId xmlns:a16="http://schemas.microsoft.com/office/drawing/2014/main" id="{783D6222-161E-4E21-842D-A72340852034}"/>
                    </a:ext>
                  </a:extLst>
                </p:cNvPr>
                <p:cNvSpPr>
                  <a:spLocks/>
                </p:cNvSpPr>
                <p:nvPr/>
              </p:nvSpPr>
              <p:spPr bwMode="auto">
                <a:xfrm>
                  <a:off x="1533622" y="2285750"/>
                  <a:ext cx="30165" cy="37706"/>
                </a:xfrm>
                <a:custGeom>
                  <a:avLst/>
                  <a:gdLst>
                    <a:gd name="T0" fmla="*/ 4 w 30"/>
                    <a:gd name="T1" fmla="*/ 10 h 38"/>
                    <a:gd name="T2" fmla="*/ 19 w 30"/>
                    <a:gd name="T3" fmla="*/ 33 h 38"/>
                    <a:gd name="T4" fmla="*/ 26 w 30"/>
                    <a:gd name="T5" fmla="*/ 27 h 38"/>
                    <a:gd name="T6" fmla="*/ 11 w 30"/>
                    <a:gd name="T7" fmla="*/ 5 h 38"/>
                    <a:gd name="T8" fmla="*/ 4 w 30"/>
                    <a:gd name="T9" fmla="*/ 10 h 38"/>
                  </a:gdLst>
                  <a:ahLst/>
                  <a:cxnLst>
                    <a:cxn ang="0">
                      <a:pos x="T0" y="T1"/>
                    </a:cxn>
                    <a:cxn ang="0">
                      <a:pos x="T2" y="T3"/>
                    </a:cxn>
                    <a:cxn ang="0">
                      <a:pos x="T4" y="T5"/>
                    </a:cxn>
                    <a:cxn ang="0">
                      <a:pos x="T6" y="T7"/>
                    </a:cxn>
                    <a:cxn ang="0">
                      <a:pos x="T8" y="T9"/>
                    </a:cxn>
                  </a:cxnLst>
                  <a:rect l="0" t="0" r="r" b="b"/>
                  <a:pathLst>
                    <a:path w="30" h="38">
                      <a:moveTo>
                        <a:pt x="4" y="10"/>
                      </a:moveTo>
                      <a:cubicBezTo>
                        <a:pt x="9" y="18"/>
                        <a:pt x="14" y="25"/>
                        <a:pt x="19" y="33"/>
                      </a:cubicBezTo>
                      <a:cubicBezTo>
                        <a:pt x="22" y="38"/>
                        <a:pt x="30" y="32"/>
                        <a:pt x="26" y="27"/>
                      </a:cubicBezTo>
                      <a:cubicBezTo>
                        <a:pt x="21" y="20"/>
                        <a:pt x="16" y="12"/>
                        <a:pt x="11" y="5"/>
                      </a:cubicBezTo>
                      <a:cubicBezTo>
                        <a:pt x="7" y="0"/>
                        <a:pt x="0" y="5"/>
                        <a:pt x="4" y="10"/>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143">
                  <a:extLst>
                    <a:ext uri="{FF2B5EF4-FFF2-40B4-BE49-F238E27FC236}">
                      <a16:creationId xmlns:a16="http://schemas.microsoft.com/office/drawing/2014/main" id="{6DDD816E-536A-4B5C-BBF6-9F123D88C14D}"/>
                    </a:ext>
                  </a:extLst>
                </p:cNvPr>
                <p:cNvSpPr>
                  <a:spLocks/>
                </p:cNvSpPr>
                <p:nvPr/>
              </p:nvSpPr>
              <p:spPr bwMode="auto">
                <a:xfrm>
                  <a:off x="1573590" y="2266897"/>
                  <a:ext cx="21869" cy="36198"/>
                </a:xfrm>
                <a:custGeom>
                  <a:avLst/>
                  <a:gdLst>
                    <a:gd name="T0" fmla="*/ 2 w 22"/>
                    <a:gd name="T1" fmla="*/ 9 h 36"/>
                    <a:gd name="T2" fmla="*/ 10 w 22"/>
                    <a:gd name="T3" fmla="*/ 31 h 36"/>
                    <a:gd name="T4" fmla="*/ 19 w 22"/>
                    <a:gd name="T5" fmla="*/ 28 h 36"/>
                    <a:gd name="T6" fmla="*/ 10 w 22"/>
                    <a:gd name="T7" fmla="*/ 6 h 36"/>
                    <a:gd name="T8" fmla="*/ 2 w 22"/>
                    <a:gd name="T9" fmla="*/ 9 h 36"/>
                  </a:gdLst>
                  <a:ahLst/>
                  <a:cxnLst>
                    <a:cxn ang="0">
                      <a:pos x="T0" y="T1"/>
                    </a:cxn>
                    <a:cxn ang="0">
                      <a:pos x="T2" y="T3"/>
                    </a:cxn>
                    <a:cxn ang="0">
                      <a:pos x="T4" y="T5"/>
                    </a:cxn>
                    <a:cxn ang="0">
                      <a:pos x="T6" y="T7"/>
                    </a:cxn>
                    <a:cxn ang="0">
                      <a:pos x="T8" y="T9"/>
                    </a:cxn>
                  </a:cxnLst>
                  <a:rect l="0" t="0" r="r" b="b"/>
                  <a:pathLst>
                    <a:path w="22" h="36">
                      <a:moveTo>
                        <a:pt x="2" y="9"/>
                      </a:moveTo>
                      <a:cubicBezTo>
                        <a:pt x="4" y="17"/>
                        <a:pt x="7" y="24"/>
                        <a:pt x="10" y="31"/>
                      </a:cubicBezTo>
                      <a:cubicBezTo>
                        <a:pt x="13" y="36"/>
                        <a:pt x="22" y="33"/>
                        <a:pt x="19" y="28"/>
                      </a:cubicBezTo>
                      <a:cubicBezTo>
                        <a:pt x="15" y="21"/>
                        <a:pt x="12" y="14"/>
                        <a:pt x="10" y="6"/>
                      </a:cubicBezTo>
                      <a:cubicBezTo>
                        <a:pt x="9" y="0"/>
                        <a:pt x="0" y="3"/>
                        <a:pt x="2" y="9"/>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144">
                  <a:extLst>
                    <a:ext uri="{FF2B5EF4-FFF2-40B4-BE49-F238E27FC236}">
                      <a16:creationId xmlns:a16="http://schemas.microsoft.com/office/drawing/2014/main" id="{E5C3F570-FD0E-4EDC-9D4C-0957978ED31E}"/>
                    </a:ext>
                  </a:extLst>
                </p:cNvPr>
                <p:cNvSpPr>
                  <a:spLocks/>
                </p:cNvSpPr>
                <p:nvPr/>
              </p:nvSpPr>
              <p:spPr bwMode="auto">
                <a:xfrm>
                  <a:off x="1617329" y="2254831"/>
                  <a:ext cx="12820" cy="55805"/>
                </a:xfrm>
                <a:custGeom>
                  <a:avLst/>
                  <a:gdLst>
                    <a:gd name="T0" fmla="*/ 1 w 13"/>
                    <a:gd name="T1" fmla="*/ 7 h 56"/>
                    <a:gd name="T2" fmla="*/ 3 w 13"/>
                    <a:gd name="T3" fmla="*/ 50 h 56"/>
                    <a:gd name="T4" fmla="*/ 12 w 13"/>
                    <a:gd name="T5" fmla="*/ 49 h 56"/>
                    <a:gd name="T6" fmla="*/ 10 w 13"/>
                    <a:gd name="T7" fmla="*/ 6 h 56"/>
                    <a:gd name="T8" fmla="*/ 1 w 13"/>
                    <a:gd name="T9" fmla="*/ 7 h 56"/>
                  </a:gdLst>
                  <a:ahLst/>
                  <a:cxnLst>
                    <a:cxn ang="0">
                      <a:pos x="T0" y="T1"/>
                    </a:cxn>
                    <a:cxn ang="0">
                      <a:pos x="T2" y="T3"/>
                    </a:cxn>
                    <a:cxn ang="0">
                      <a:pos x="T4" y="T5"/>
                    </a:cxn>
                    <a:cxn ang="0">
                      <a:pos x="T6" y="T7"/>
                    </a:cxn>
                    <a:cxn ang="0">
                      <a:pos x="T8" y="T9"/>
                    </a:cxn>
                  </a:cxnLst>
                  <a:rect l="0" t="0" r="r" b="b"/>
                  <a:pathLst>
                    <a:path w="13" h="56">
                      <a:moveTo>
                        <a:pt x="1" y="7"/>
                      </a:moveTo>
                      <a:cubicBezTo>
                        <a:pt x="2" y="21"/>
                        <a:pt x="2" y="36"/>
                        <a:pt x="3" y="50"/>
                      </a:cubicBezTo>
                      <a:cubicBezTo>
                        <a:pt x="4" y="56"/>
                        <a:pt x="13" y="55"/>
                        <a:pt x="12" y="49"/>
                      </a:cubicBezTo>
                      <a:cubicBezTo>
                        <a:pt x="11" y="35"/>
                        <a:pt x="11" y="20"/>
                        <a:pt x="10" y="6"/>
                      </a:cubicBezTo>
                      <a:cubicBezTo>
                        <a:pt x="9" y="0"/>
                        <a:pt x="0" y="1"/>
                        <a:pt x="1" y="7"/>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145">
                  <a:extLst>
                    <a:ext uri="{FF2B5EF4-FFF2-40B4-BE49-F238E27FC236}">
                      <a16:creationId xmlns:a16="http://schemas.microsoft.com/office/drawing/2014/main" id="{0C0C6809-F6D9-4AE7-AEB3-436B54FF5102}"/>
                    </a:ext>
                  </a:extLst>
                </p:cNvPr>
                <p:cNvSpPr>
                  <a:spLocks/>
                </p:cNvSpPr>
                <p:nvPr/>
              </p:nvSpPr>
              <p:spPr bwMode="auto">
                <a:xfrm>
                  <a:off x="1652018" y="2278209"/>
                  <a:ext cx="15082" cy="46755"/>
                </a:xfrm>
                <a:custGeom>
                  <a:avLst/>
                  <a:gdLst>
                    <a:gd name="T0" fmla="*/ 4 w 15"/>
                    <a:gd name="T1" fmla="*/ 6 h 47"/>
                    <a:gd name="T2" fmla="*/ 0 w 15"/>
                    <a:gd name="T3" fmla="*/ 39 h 47"/>
                    <a:gd name="T4" fmla="*/ 9 w 15"/>
                    <a:gd name="T5" fmla="*/ 41 h 47"/>
                    <a:gd name="T6" fmla="*/ 13 w 15"/>
                    <a:gd name="T7" fmla="*/ 8 h 47"/>
                    <a:gd name="T8" fmla="*/ 4 w 15"/>
                    <a:gd name="T9" fmla="*/ 6 h 47"/>
                  </a:gdLst>
                  <a:ahLst/>
                  <a:cxnLst>
                    <a:cxn ang="0">
                      <a:pos x="T0" y="T1"/>
                    </a:cxn>
                    <a:cxn ang="0">
                      <a:pos x="T2" y="T3"/>
                    </a:cxn>
                    <a:cxn ang="0">
                      <a:pos x="T4" y="T5"/>
                    </a:cxn>
                    <a:cxn ang="0">
                      <a:pos x="T6" y="T7"/>
                    </a:cxn>
                    <a:cxn ang="0">
                      <a:pos x="T8" y="T9"/>
                    </a:cxn>
                  </a:cxnLst>
                  <a:rect l="0" t="0" r="r" b="b"/>
                  <a:pathLst>
                    <a:path w="15" h="47">
                      <a:moveTo>
                        <a:pt x="4" y="6"/>
                      </a:moveTo>
                      <a:cubicBezTo>
                        <a:pt x="2" y="17"/>
                        <a:pt x="1" y="28"/>
                        <a:pt x="0" y="39"/>
                      </a:cubicBezTo>
                      <a:cubicBezTo>
                        <a:pt x="0" y="45"/>
                        <a:pt x="9" y="47"/>
                        <a:pt x="9" y="41"/>
                      </a:cubicBezTo>
                      <a:cubicBezTo>
                        <a:pt x="10" y="30"/>
                        <a:pt x="11" y="19"/>
                        <a:pt x="13" y="8"/>
                      </a:cubicBezTo>
                      <a:cubicBezTo>
                        <a:pt x="15" y="2"/>
                        <a:pt x="6" y="0"/>
                        <a:pt x="4" y="6"/>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146">
                  <a:extLst>
                    <a:ext uri="{FF2B5EF4-FFF2-40B4-BE49-F238E27FC236}">
                      <a16:creationId xmlns:a16="http://schemas.microsoft.com/office/drawing/2014/main" id="{BB226B3C-1E95-4F87-A6F0-32D7BFF45507}"/>
                    </a:ext>
                  </a:extLst>
                </p:cNvPr>
                <p:cNvSpPr>
                  <a:spLocks/>
                </p:cNvSpPr>
                <p:nvPr/>
              </p:nvSpPr>
              <p:spPr bwMode="auto">
                <a:xfrm>
                  <a:off x="1682937" y="2304603"/>
                  <a:ext cx="25640" cy="39968"/>
                </a:xfrm>
                <a:custGeom>
                  <a:avLst/>
                  <a:gdLst>
                    <a:gd name="T0" fmla="*/ 16 w 26"/>
                    <a:gd name="T1" fmla="*/ 6 h 40"/>
                    <a:gd name="T2" fmla="*/ 3 w 26"/>
                    <a:gd name="T3" fmla="*/ 31 h 40"/>
                    <a:gd name="T4" fmla="*/ 11 w 26"/>
                    <a:gd name="T5" fmla="*/ 35 h 40"/>
                    <a:gd name="T6" fmla="*/ 24 w 26"/>
                    <a:gd name="T7" fmla="*/ 9 h 40"/>
                    <a:gd name="T8" fmla="*/ 16 w 26"/>
                    <a:gd name="T9" fmla="*/ 6 h 40"/>
                  </a:gdLst>
                  <a:ahLst/>
                  <a:cxnLst>
                    <a:cxn ang="0">
                      <a:pos x="T0" y="T1"/>
                    </a:cxn>
                    <a:cxn ang="0">
                      <a:pos x="T2" y="T3"/>
                    </a:cxn>
                    <a:cxn ang="0">
                      <a:pos x="T4" y="T5"/>
                    </a:cxn>
                    <a:cxn ang="0">
                      <a:pos x="T6" y="T7"/>
                    </a:cxn>
                    <a:cxn ang="0">
                      <a:pos x="T8" y="T9"/>
                    </a:cxn>
                  </a:cxnLst>
                  <a:rect l="0" t="0" r="r" b="b"/>
                  <a:pathLst>
                    <a:path w="26" h="40">
                      <a:moveTo>
                        <a:pt x="16" y="6"/>
                      </a:moveTo>
                      <a:cubicBezTo>
                        <a:pt x="13" y="14"/>
                        <a:pt x="8" y="23"/>
                        <a:pt x="3" y="31"/>
                      </a:cubicBezTo>
                      <a:cubicBezTo>
                        <a:pt x="0" y="36"/>
                        <a:pt x="9" y="40"/>
                        <a:pt x="11" y="35"/>
                      </a:cubicBezTo>
                      <a:cubicBezTo>
                        <a:pt x="16" y="26"/>
                        <a:pt x="21" y="18"/>
                        <a:pt x="24" y="9"/>
                      </a:cubicBezTo>
                      <a:cubicBezTo>
                        <a:pt x="26" y="4"/>
                        <a:pt x="18" y="0"/>
                        <a:pt x="16" y="6"/>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147">
                  <a:extLst>
                    <a:ext uri="{FF2B5EF4-FFF2-40B4-BE49-F238E27FC236}">
                      <a16:creationId xmlns:a16="http://schemas.microsoft.com/office/drawing/2014/main" id="{F0B2873D-3C0F-42F3-A3A3-567146BCBB91}"/>
                    </a:ext>
                  </a:extLst>
                </p:cNvPr>
                <p:cNvSpPr>
                  <a:spLocks/>
                </p:cNvSpPr>
                <p:nvPr/>
              </p:nvSpPr>
              <p:spPr bwMode="auto">
                <a:xfrm>
                  <a:off x="1706315" y="2324964"/>
                  <a:ext cx="37706" cy="40722"/>
                </a:xfrm>
                <a:custGeom>
                  <a:avLst/>
                  <a:gdLst>
                    <a:gd name="T0" fmla="*/ 28 w 38"/>
                    <a:gd name="T1" fmla="*/ 4 h 41"/>
                    <a:gd name="T2" fmla="*/ 4 w 38"/>
                    <a:gd name="T3" fmla="*/ 31 h 41"/>
                    <a:gd name="T4" fmla="*/ 11 w 38"/>
                    <a:gd name="T5" fmla="*/ 36 h 41"/>
                    <a:gd name="T6" fmla="*/ 34 w 38"/>
                    <a:gd name="T7" fmla="*/ 12 h 41"/>
                    <a:gd name="T8" fmla="*/ 28 w 38"/>
                    <a:gd name="T9" fmla="*/ 4 h 41"/>
                  </a:gdLst>
                  <a:ahLst/>
                  <a:cxnLst>
                    <a:cxn ang="0">
                      <a:pos x="T0" y="T1"/>
                    </a:cxn>
                    <a:cxn ang="0">
                      <a:pos x="T2" y="T3"/>
                    </a:cxn>
                    <a:cxn ang="0">
                      <a:pos x="T4" y="T5"/>
                    </a:cxn>
                    <a:cxn ang="0">
                      <a:pos x="T6" y="T7"/>
                    </a:cxn>
                    <a:cxn ang="0">
                      <a:pos x="T8" y="T9"/>
                    </a:cxn>
                  </a:cxnLst>
                  <a:rect l="0" t="0" r="r" b="b"/>
                  <a:pathLst>
                    <a:path w="38" h="41">
                      <a:moveTo>
                        <a:pt x="28" y="4"/>
                      </a:moveTo>
                      <a:cubicBezTo>
                        <a:pt x="20" y="13"/>
                        <a:pt x="11" y="21"/>
                        <a:pt x="4" y="31"/>
                      </a:cubicBezTo>
                      <a:cubicBezTo>
                        <a:pt x="0" y="35"/>
                        <a:pt x="7" y="41"/>
                        <a:pt x="11" y="36"/>
                      </a:cubicBezTo>
                      <a:cubicBezTo>
                        <a:pt x="18" y="28"/>
                        <a:pt x="26" y="19"/>
                        <a:pt x="34" y="12"/>
                      </a:cubicBezTo>
                      <a:cubicBezTo>
                        <a:pt x="38" y="8"/>
                        <a:pt x="33" y="0"/>
                        <a:pt x="28" y="4"/>
                      </a:cubicBezTo>
                      <a:close/>
                    </a:path>
                  </a:pathLst>
                </a:custGeom>
                <a:solidFill>
                  <a:schemeClr val="accent4"/>
                </a:solidFill>
                <a:ln>
                  <a:solidFill>
                    <a:schemeClr val="bg1">
                      <a:lumMod val="1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00" name="Rectangle: Rounded Corners 299">
              <a:extLst>
                <a:ext uri="{FF2B5EF4-FFF2-40B4-BE49-F238E27FC236}">
                  <a16:creationId xmlns:a16="http://schemas.microsoft.com/office/drawing/2014/main" id="{C512D973-EC7C-4CB2-9697-F5C0B0C163BD}"/>
                </a:ext>
              </a:extLst>
            </p:cNvPr>
            <p:cNvSpPr/>
            <p:nvPr/>
          </p:nvSpPr>
          <p:spPr>
            <a:xfrm>
              <a:off x="3677056" y="2924091"/>
              <a:ext cx="1169575" cy="298920"/>
            </a:xfrm>
            <a:prstGeom prst="roundRect">
              <a:avLst/>
            </a:prstGeom>
            <a:solidFill>
              <a:schemeClr val="bg1"/>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Automation</a:t>
              </a:r>
            </a:p>
          </p:txBody>
        </p:sp>
        <p:sp>
          <p:nvSpPr>
            <p:cNvPr id="301" name="Rectangle: Rounded Corners 300">
              <a:extLst>
                <a:ext uri="{FF2B5EF4-FFF2-40B4-BE49-F238E27FC236}">
                  <a16:creationId xmlns:a16="http://schemas.microsoft.com/office/drawing/2014/main" id="{51701ABF-0972-4A58-902D-2B981071ADB2}"/>
                </a:ext>
              </a:extLst>
            </p:cNvPr>
            <p:cNvSpPr/>
            <p:nvPr/>
          </p:nvSpPr>
          <p:spPr>
            <a:xfrm>
              <a:off x="826410" y="2938250"/>
              <a:ext cx="1169575" cy="298920"/>
            </a:xfrm>
            <a:prstGeom prst="roundRect">
              <a:avLst/>
            </a:prstGeom>
            <a:solidFill>
              <a:schemeClr val="bg1"/>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err="1">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Reports</a:t>
              </a:r>
              <a:endParaRPr kumimoji="0" lang="pt-BR" sz="1200" b="0" i="0" u="none" strike="noStrike" kern="1200" cap="none" spc="0" normalizeH="0" baseline="0" noProof="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endParaRPr>
            </a:p>
          </p:txBody>
        </p:sp>
        <p:sp>
          <p:nvSpPr>
            <p:cNvPr id="302" name="Rectangle: Rounded Corners 301">
              <a:extLst>
                <a:ext uri="{FF2B5EF4-FFF2-40B4-BE49-F238E27FC236}">
                  <a16:creationId xmlns:a16="http://schemas.microsoft.com/office/drawing/2014/main" id="{77408E21-976C-4751-AF20-E7490554FB2E}"/>
                </a:ext>
              </a:extLst>
            </p:cNvPr>
            <p:cNvSpPr/>
            <p:nvPr/>
          </p:nvSpPr>
          <p:spPr>
            <a:xfrm>
              <a:off x="2547168" y="2308632"/>
              <a:ext cx="548640" cy="298920"/>
            </a:xfrm>
            <a:prstGeom prst="roundRect">
              <a:avLst/>
            </a:prstGeom>
            <a:solidFill>
              <a:schemeClr val="bg1"/>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App</a:t>
              </a:r>
            </a:p>
          </p:txBody>
        </p:sp>
        <p:sp>
          <p:nvSpPr>
            <p:cNvPr id="303" name="Rectangle: Rounded Corners 302">
              <a:extLst>
                <a:ext uri="{FF2B5EF4-FFF2-40B4-BE49-F238E27FC236}">
                  <a16:creationId xmlns:a16="http://schemas.microsoft.com/office/drawing/2014/main" id="{46F46C0F-1A92-43E7-A729-16F760870CD2}"/>
                </a:ext>
              </a:extLst>
            </p:cNvPr>
            <p:cNvSpPr/>
            <p:nvPr/>
          </p:nvSpPr>
          <p:spPr>
            <a:xfrm>
              <a:off x="1042044" y="2449651"/>
              <a:ext cx="1005840" cy="298920"/>
            </a:xfrm>
            <a:prstGeom prst="roundRect">
              <a:avLst/>
            </a:prstGeom>
            <a:solidFill>
              <a:schemeClr val="bg1"/>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err="1">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Integration</a:t>
              </a:r>
              <a:endParaRPr kumimoji="0" lang="pt-BR" sz="1200" b="0" i="0" u="none" strike="noStrike" kern="1200" cap="none" spc="0" normalizeH="0" baseline="0" noProof="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endParaRPr>
            </a:p>
          </p:txBody>
        </p:sp>
        <p:sp>
          <p:nvSpPr>
            <p:cNvPr id="304" name="Rectangle: Rounded Corners 303">
              <a:extLst>
                <a:ext uri="{FF2B5EF4-FFF2-40B4-BE49-F238E27FC236}">
                  <a16:creationId xmlns:a16="http://schemas.microsoft.com/office/drawing/2014/main" id="{F0C79525-63BE-4856-A5E4-C69652698CF1}"/>
                </a:ext>
              </a:extLst>
            </p:cNvPr>
            <p:cNvSpPr/>
            <p:nvPr/>
          </p:nvSpPr>
          <p:spPr>
            <a:xfrm>
              <a:off x="3596453" y="2441164"/>
              <a:ext cx="1005840" cy="298920"/>
            </a:xfrm>
            <a:prstGeom prst="roundRect">
              <a:avLst/>
            </a:prstGeom>
            <a:solidFill>
              <a:schemeClr val="bg1"/>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Security</a:t>
              </a:r>
            </a:p>
          </p:txBody>
        </p:sp>
      </p:grpSp>
      <p:sp>
        <p:nvSpPr>
          <p:cNvPr id="298" name="Thought Bubble: Cloud 297">
            <a:extLst>
              <a:ext uri="{FF2B5EF4-FFF2-40B4-BE49-F238E27FC236}">
                <a16:creationId xmlns:a16="http://schemas.microsoft.com/office/drawing/2014/main" id="{9163AB33-DE1D-41E0-B7F7-DB771CBE2FCC}"/>
              </a:ext>
            </a:extLst>
          </p:cNvPr>
          <p:cNvSpPr/>
          <p:nvPr/>
        </p:nvSpPr>
        <p:spPr>
          <a:xfrm>
            <a:off x="171811" y="3492895"/>
            <a:ext cx="2053990" cy="1477812"/>
          </a:xfrm>
          <a:prstGeom prst="cloudCallout">
            <a:avLst>
              <a:gd name="adj1" fmla="val 69740"/>
              <a:gd name="adj2" fmla="val 29705"/>
            </a:avLst>
          </a:prstGeom>
          <a:ln w="19050">
            <a:solidFill>
              <a:schemeClr val="bg1">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EBEBEB">
                    <a:lumMod val="50000"/>
                  </a:srgbClr>
                </a:solidFill>
                <a:effectLst/>
                <a:uLnTx/>
                <a:uFillTx/>
                <a:latin typeface="Segoe UI Light" panose="020B0502040204020203" pitchFamily="34" charset="0"/>
                <a:ea typeface="+mn-ea"/>
                <a:cs typeface="Segoe UI Light" panose="020B0502040204020203" pitchFamily="34" charset="0"/>
              </a:rPr>
              <a:t>My business uses very different and unrelated products to operate!</a:t>
            </a:r>
          </a:p>
        </p:txBody>
      </p:sp>
      <p:sp>
        <p:nvSpPr>
          <p:cNvPr id="311" name="Thought Bubble: Cloud 310">
            <a:extLst>
              <a:ext uri="{FF2B5EF4-FFF2-40B4-BE49-F238E27FC236}">
                <a16:creationId xmlns:a16="http://schemas.microsoft.com/office/drawing/2014/main" id="{426A6945-C074-4F07-81A6-AA827AA82DB4}"/>
              </a:ext>
            </a:extLst>
          </p:cNvPr>
          <p:cNvSpPr/>
          <p:nvPr/>
        </p:nvSpPr>
        <p:spPr>
          <a:xfrm>
            <a:off x="4575382" y="3311414"/>
            <a:ext cx="2509896" cy="1759025"/>
          </a:xfrm>
          <a:prstGeom prst="cloudCallout">
            <a:avLst>
              <a:gd name="adj1" fmla="val -74445"/>
              <a:gd name="adj2" fmla="val 17469"/>
            </a:avLst>
          </a:prstGeom>
          <a:ln w="19050">
            <a:solidFill>
              <a:schemeClr val="bg1">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EBEBEB">
                    <a:lumMod val="50000"/>
                  </a:srgbClr>
                </a:solidFill>
                <a:effectLst/>
                <a:uLnTx/>
                <a:uFillTx/>
                <a:latin typeface="Segoe UI Light" panose="020B0502040204020203" pitchFamily="34" charset="0"/>
                <a:ea typeface="+mn-ea"/>
                <a:cs typeface="Segoe UI Light" panose="020B0502040204020203" pitchFamily="34" charset="0"/>
              </a:rPr>
              <a:t>My employees waste too much time performing operational and bureaucratic activities!</a:t>
            </a:r>
          </a:p>
        </p:txBody>
      </p:sp>
      <p:sp>
        <p:nvSpPr>
          <p:cNvPr id="312" name="TextBox 311">
            <a:extLst>
              <a:ext uri="{FF2B5EF4-FFF2-40B4-BE49-F238E27FC236}">
                <a16:creationId xmlns:a16="http://schemas.microsoft.com/office/drawing/2014/main" id="{F44F9B32-15EF-43D1-B825-2AB2FE242EEA}"/>
              </a:ext>
            </a:extLst>
          </p:cNvPr>
          <p:cNvSpPr txBox="1"/>
          <p:nvPr/>
        </p:nvSpPr>
        <p:spPr>
          <a:xfrm>
            <a:off x="7517253" y="800665"/>
            <a:ext cx="41692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a:ln>
                  <a:noFill/>
                </a:ln>
                <a:solidFill>
                  <a:prstClr val="white"/>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Problem Statements</a:t>
            </a:r>
            <a:endParaRPr kumimoji="0" lang="pt-BR" sz="3600" b="1" i="0" u="none" strike="noStrike" kern="1200" cap="none" spc="0" normalizeH="0" baseline="0" noProof="0">
              <a:ln>
                <a:noFill/>
              </a:ln>
              <a:solidFill>
                <a:srgbClr val="EBEBEB"/>
              </a:solidFill>
              <a:effectLst/>
              <a:uLnTx/>
              <a:uFillTx/>
              <a:latin typeface="Segoe UI Semilight" panose="020B0402040204020203" pitchFamily="34" charset="0"/>
              <a:ea typeface="+mn-ea"/>
              <a:cs typeface="Segoe UI Semilight" panose="020B0402040204020203" pitchFamily="34" charset="0"/>
            </a:endParaRPr>
          </a:p>
        </p:txBody>
      </p:sp>
      <p:grpSp>
        <p:nvGrpSpPr>
          <p:cNvPr id="58" name="Gruppo 57">
            <a:extLst>
              <a:ext uri="{FF2B5EF4-FFF2-40B4-BE49-F238E27FC236}">
                <a16:creationId xmlns:a16="http://schemas.microsoft.com/office/drawing/2014/main" id="{1EAA256C-B3CC-2D44-B720-55DC65C41FFF}"/>
              </a:ext>
            </a:extLst>
          </p:cNvPr>
          <p:cNvGrpSpPr/>
          <p:nvPr/>
        </p:nvGrpSpPr>
        <p:grpSpPr>
          <a:xfrm>
            <a:off x="7644184" y="1663633"/>
            <a:ext cx="3472554" cy="830997"/>
            <a:chOff x="7644184" y="1663633"/>
            <a:chExt cx="3472554" cy="830997"/>
          </a:xfrm>
        </p:grpSpPr>
        <p:sp>
          <p:nvSpPr>
            <p:cNvPr id="5" name="TextBox 4">
              <a:extLst>
                <a:ext uri="{FF2B5EF4-FFF2-40B4-BE49-F238E27FC236}">
                  <a16:creationId xmlns:a16="http://schemas.microsoft.com/office/drawing/2014/main" id="{C19334BC-9996-4A4D-8D00-A57026CE24B3}"/>
                </a:ext>
              </a:extLst>
            </p:cNvPr>
            <p:cNvSpPr txBox="1"/>
            <p:nvPr/>
          </p:nvSpPr>
          <p:spPr>
            <a:xfrm>
              <a:off x="8285403" y="1663633"/>
              <a:ext cx="28313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 I get rid of basic operational tasks that could instead be automated?</a:t>
              </a:r>
            </a:p>
          </p:txBody>
        </p:sp>
        <p:grpSp>
          <p:nvGrpSpPr>
            <p:cNvPr id="50" name="Elemento grafico 48" descr="Flusso di lavoro">
              <a:extLst>
                <a:ext uri="{FF2B5EF4-FFF2-40B4-BE49-F238E27FC236}">
                  <a16:creationId xmlns:a16="http://schemas.microsoft.com/office/drawing/2014/main" id="{6614EB1F-8914-D142-A99B-ED38C0E86B32}"/>
                </a:ext>
              </a:extLst>
            </p:cNvPr>
            <p:cNvGrpSpPr/>
            <p:nvPr/>
          </p:nvGrpSpPr>
          <p:grpSpPr>
            <a:xfrm>
              <a:off x="7644184" y="1787449"/>
              <a:ext cx="545771" cy="545771"/>
              <a:chOff x="7644184" y="1787449"/>
              <a:chExt cx="545771" cy="545771"/>
            </a:xfrm>
          </p:grpSpPr>
          <p:sp>
            <p:nvSpPr>
              <p:cNvPr id="51" name="Figura a mano libera 50">
                <a:extLst>
                  <a:ext uri="{FF2B5EF4-FFF2-40B4-BE49-F238E27FC236}">
                    <a16:creationId xmlns:a16="http://schemas.microsoft.com/office/drawing/2014/main" id="{34912B74-8570-354E-A435-3B8E92B50CAE}"/>
                  </a:ext>
                </a:extLst>
              </p:cNvPr>
              <p:cNvSpPr/>
              <p:nvPr/>
            </p:nvSpPr>
            <p:spPr>
              <a:xfrm>
                <a:off x="7990975" y="2145952"/>
                <a:ext cx="113702" cy="113702"/>
              </a:xfrm>
              <a:custGeom>
                <a:avLst/>
                <a:gdLst>
                  <a:gd name="connsiteX0" fmla="*/ 113702 w 113702"/>
                  <a:gd name="connsiteY0" fmla="*/ 56851 h 113702"/>
                  <a:gd name="connsiteX1" fmla="*/ 56851 w 113702"/>
                  <a:gd name="connsiteY1" fmla="*/ 113702 h 113702"/>
                  <a:gd name="connsiteX2" fmla="*/ 0 w 113702"/>
                  <a:gd name="connsiteY2" fmla="*/ 56851 h 113702"/>
                  <a:gd name="connsiteX3" fmla="*/ 56851 w 113702"/>
                  <a:gd name="connsiteY3" fmla="*/ 0 h 113702"/>
                  <a:gd name="connsiteX4" fmla="*/ 113702 w 113702"/>
                  <a:gd name="connsiteY4" fmla="*/ 56851 h 1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02" h="113702">
                    <a:moveTo>
                      <a:pt x="113702" y="56851"/>
                    </a:moveTo>
                    <a:cubicBezTo>
                      <a:pt x="113702" y="88249"/>
                      <a:pt x="88249" y="113702"/>
                      <a:pt x="56851" y="113702"/>
                    </a:cubicBezTo>
                    <a:cubicBezTo>
                      <a:pt x="25453" y="113702"/>
                      <a:pt x="0" y="88249"/>
                      <a:pt x="0" y="56851"/>
                    </a:cubicBezTo>
                    <a:cubicBezTo>
                      <a:pt x="0" y="25453"/>
                      <a:pt x="25453" y="0"/>
                      <a:pt x="56851" y="0"/>
                    </a:cubicBezTo>
                    <a:cubicBezTo>
                      <a:pt x="88249" y="0"/>
                      <a:pt x="113702" y="25453"/>
                      <a:pt x="113702" y="56851"/>
                    </a:cubicBezTo>
                    <a:close/>
                  </a:path>
                </a:pathLst>
              </a:custGeom>
              <a:solidFill>
                <a:schemeClr val="accent2">
                  <a:lumMod val="75000"/>
                </a:schemeClr>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52" name="Figura a mano libera 51">
                <a:extLst>
                  <a:ext uri="{FF2B5EF4-FFF2-40B4-BE49-F238E27FC236}">
                    <a16:creationId xmlns:a16="http://schemas.microsoft.com/office/drawing/2014/main" id="{F34158E0-45FD-FA4F-9F31-300ED454EC2E}"/>
                  </a:ext>
                </a:extLst>
              </p:cNvPr>
              <p:cNvSpPr/>
              <p:nvPr/>
            </p:nvSpPr>
            <p:spPr>
              <a:xfrm>
                <a:off x="7723775" y="1867381"/>
                <a:ext cx="113702" cy="113702"/>
              </a:xfrm>
              <a:custGeom>
                <a:avLst/>
                <a:gdLst>
                  <a:gd name="connsiteX0" fmla="*/ 113702 w 113702"/>
                  <a:gd name="connsiteY0" fmla="*/ 56851 h 113702"/>
                  <a:gd name="connsiteX1" fmla="*/ 56851 w 113702"/>
                  <a:gd name="connsiteY1" fmla="*/ 113702 h 113702"/>
                  <a:gd name="connsiteX2" fmla="*/ 0 w 113702"/>
                  <a:gd name="connsiteY2" fmla="*/ 56851 h 113702"/>
                  <a:gd name="connsiteX3" fmla="*/ 56851 w 113702"/>
                  <a:gd name="connsiteY3" fmla="*/ 0 h 113702"/>
                  <a:gd name="connsiteX4" fmla="*/ 113702 w 113702"/>
                  <a:gd name="connsiteY4" fmla="*/ 56851 h 1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02" h="113702">
                    <a:moveTo>
                      <a:pt x="113702" y="56851"/>
                    </a:moveTo>
                    <a:cubicBezTo>
                      <a:pt x="113702" y="88249"/>
                      <a:pt x="88249" y="113702"/>
                      <a:pt x="56851" y="113702"/>
                    </a:cubicBezTo>
                    <a:cubicBezTo>
                      <a:pt x="25453" y="113702"/>
                      <a:pt x="0" y="88249"/>
                      <a:pt x="0" y="56851"/>
                    </a:cubicBezTo>
                    <a:cubicBezTo>
                      <a:pt x="0" y="25453"/>
                      <a:pt x="25453" y="0"/>
                      <a:pt x="56851" y="0"/>
                    </a:cubicBezTo>
                    <a:cubicBezTo>
                      <a:pt x="88249" y="0"/>
                      <a:pt x="113702" y="25453"/>
                      <a:pt x="113702" y="56851"/>
                    </a:cubicBezTo>
                    <a:close/>
                  </a:path>
                </a:pathLst>
              </a:custGeom>
              <a:solidFill>
                <a:srgbClr val="002060"/>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53" name="Figura a mano libera 52">
                <a:extLst>
                  <a:ext uri="{FF2B5EF4-FFF2-40B4-BE49-F238E27FC236}">
                    <a16:creationId xmlns:a16="http://schemas.microsoft.com/office/drawing/2014/main" id="{FF272BFC-BC0B-034E-8369-4921D29C6E5A}"/>
                  </a:ext>
                </a:extLst>
              </p:cNvPr>
              <p:cNvSpPr/>
              <p:nvPr/>
            </p:nvSpPr>
            <p:spPr>
              <a:xfrm>
                <a:off x="7985347" y="1863743"/>
                <a:ext cx="124958" cy="122912"/>
              </a:xfrm>
              <a:custGeom>
                <a:avLst/>
                <a:gdLst>
                  <a:gd name="connsiteX0" fmla="*/ 62479 w 124958"/>
                  <a:gd name="connsiteY0" fmla="*/ 122912 h 122912"/>
                  <a:gd name="connsiteX1" fmla="*/ 0 w 124958"/>
                  <a:gd name="connsiteY1" fmla="*/ 60433 h 122912"/>
                  <a:gd name="connsiteX2" fmla="*/ 62479 w 124958"/>
                  <a:gd name="connsiteY2" fmla="*/ 0 h 122912"/>
                  <a:gd name="connsiteX3" fmla="*/ 124959 w 124958"/>
                  <a:gd name="connsiteY3" fmla="*/ 60433 h 122912"/>
                  <a:gd name="connsiteX4" fmla="*/ 62479 w 124958"/>
                  <a:gd name="connsiteY4" fmla="*/ 122912 h 12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8" h="122912">
                    <a:moveTo>
                      <a:pt x="62479" y="122912"/>
                    </a:moveTo>
                    <a:lnTo>
                      <a:pt x="0" y="60433"/>
                    </a:lnTo>
                    <a:lnTo>
                      <a:pt x="62479" y="0"/>
                    </a:lnTo>
                    <a:lnTo>
                      <a:pt x="124959" y="60433"/>
                    </a:lnTo>
                    <a:lnTo>
                      <a:pt x="62479" y="122912"/>
                    </a:lnTo>
                    <a:close/>
                  </a:path>
                </a:pathLst>
              </a:custGeom>
              <a:solidFill>
                <a:schemeClr val="accent2"/>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066FF"/>
                  </a:solidFill>
                  <a:effectLst/>
                  <a:uLnTx/>
                  <a:uFillTx/>
                  <a:latin typeface="Calibri" panose="020F0502020204030204"/>
                  <a:ea typeface="+mn-ea"/>
                  <a:cs typeface="+mn-cs"/>
                </a:endParaRPr>
              </a:p>
            </p:txBody>
          </p:sp>
          <p:sp>
            <p:nvSpPr>
              <p:cNvPr id="54" name="Figura a mano libera 53">
                <a:extLst>
                  <a:ext uri="{FF2B5EF4-FFF2-40B4-BE49-F238E27FC236}">
                    <a16:creationId xmlns:a16="http://schemas.microsoft.com/office/drawing/2014/main" id="{0448BD5A-631C-114B-B623-5878DA2729E9}"/>
                  </a:ext>
                </a:extLst>
              </p:cNvPr>
              <p:cNvSpPr/>
              <p:nvPr/>
            </p:nvSpPr>
            <p:spPr>
              <a:xfrm>
                <a:off x="7723775" y="2145611"/>
                <a:ext cx="113702" cy="113702"/>
              </a:xfrm>
              <a:custGeom>
                <a:avLst/>
                <a:gdLst>
                  <a:gd name="connsiteX0" fmla="*/ 0 w 113702"/>
                  <a:gd name="connsiteY0" fmla="*/ 0 h 113702"/>
                  <a:gd name="connsiteX1" fmla="*/ 113702 w 113702"/>
                  <a:gd name="connsiteY1" fmla="*/ 0 h 113702"/>
                  <a:gd name="connsiteX2" fmla="*/ 113702 w 113702"/>
                  <a:gd name="connsiteY2" fmla="*/ 113702 h 113702"/>
                  <a:gd name="connsiteX3" fmla="*/ 0 w 113702"/>
                  <a:gd name="connsiteY3" fmla="*/ 113702 h 113702"/>
                </a:gdLst>
                <a:ahLst/>
                <a:cxnLst>
                  <a:cxn ang="0">
                    <a:pos x="connsiteX0" y="connsiteY0"/>
                  </a:cxn>
                  <a:cxn ang="0">
                    <a:pos x="connsiteX1" y="connsiteY1"/>
                  </a:cxn>
                  <a:cxn ang="0">
                    <a:pos x="connsiteX2" y="connsiteY2"/>
                  </a:cxn>
                  <a:cxn ang="0">
                    <a:pos x="connsiteX3" y="connsiteY3"/>
                  </a:cxn>
                </a:cxnLst>
                <a:rect l="l" t="t" r="r" b="b"/>
                <a:pathLst>
                  <a:path w="113702" h="113702">
                    <a:moveTo>
                      <a:pt x="0" y="0"/>
                    </a:moveTo>
                    <a:lnTo>
                      <a:pt x="113702" y="0"/>
                    </a:lnTo>
                    <a:lnTo>
                      <a:pt x="113702" y="113702"/>
                    </a:lnTo>
                    <a:lnTo>
                      <a:pt x="0" y="113702"/>
                    </a:lnTo>
                    <a:close/>
                  </a:path>
                </a:pathLst>
              </a:custGeom>
              <a:solidFill>
                <a:srgbClr val="0070C0"/>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55" name="Figura a mano libera 54">
                <a:extLst>
                  <a:ext uri="{FF2B5EF4-FFF2-40B4-BE49-F238E27FC236}">
                    <a16:creationId xmlns:a16="http://schemas.microsoft.com/office/drawing/2014/main" id="{CF93453D-68CC-4E48-9EEB-735465D2484F}"/>
                  </a:ext>
                </a:extLst>
              </p:cNvPr>
              <p:cNvSpPr/>
              <p:nvPr/>
            </p:nvSpPr>
            <p:spPr>
              <a:xfrm>
                <a:off x="7847483" y="2163044"/>
                <a:ext cx="120012" cy="79624"/>
              </a:xfrm>
              <a:custGeom>
                <a:avLst/>
                <a:gdLst>
                  <a:gd name="connsiteX0" fmla="*/ 120013 w 120012"/>
                  <a:gd name="connsiteY0" fmla="*/ 28389 h 79624"/>
                  <a:gd name="connsiteX1" fmla="*/ 35475 w 120012"/>
                  <a:gd name="connsiteY1" fmla="*/ 28389 h 79624"/>
                  <a:gd name="connsiteX2" fmla="*/ 46845 w 120012"/>
                  <a:gd name="connsiteY2" fmla="*/ 17019 h 79624"/>
                  <a:gd name="connsiteX3" fmla="*/ 46845 w 120012"/>
                  <a:gd name="connsiteY3" fmla="*/ 2920 h 79624"/>
                  <a:gd name="connsiteX4" fmla="*/ 32746 w 120012"/>
                  <a:gd name="connsiteY4" fmla="*/ 2920 h 79624"/>
                  <a:gd name="connsiteX5" fmla="*/ 2899 w 120012"/>
                  <a:gd name="connsiteY5" fmla="*/ 32767 h 79624"/>
                  <a:gd name="connsiteX6" fmla="*/ 0 w 120012"/>
                  <a:gd name="connsiteY6" fmla="*/ 39816 h 79624"/>
                  <a:gd name="connsiteX7" fmla="*/ 2899 w 120012"/>
                  <a:gd name="connsiteY7" fmla="*/ 46866 h 79624"/>
                  <a:gd name="connsiteX8" fmla="*/ 32746 w 120012"/>
                  <a:gd name="connsiteY8" fmla="*/ 76713 h 79624"/>
                  <a:gd name="connsiteX9" fmla="*/ 46874 w 120012"/>
                  <a:gd name="connsiteY9" fmla="*/ 76684 h 79624"/>
                  <a:gd name="connsiteX10" fmla="*/ 46845 w 120012"/>
                  <a:gd name="connsiteY10" fmla="*/ 62557 h 79624"/>
                  <a:gd name="connsiteX11" fmla="*/ 35475 w 120012"/>
                  <a:gd name="connsiteY11" fmla="*/ 51186 h 79624"/>
                  <a:gd name="connsiteX12" fmla="*/ 120013 w 120012"/>
                  <a:gd name="connsiteY12" fmla="*/ 51186 h 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12" h="79624">
                    <a:moveTo>
                      <a:pt x="120013" y="28389"/>
                    </a:moveTo>
                    <a:lnTo>
                      <a:pt x="35475" y="28389"/>
                    </a:lnTo>
                    <a:lnTo>
                      <a:pt x="46845" y="17019"/>
                    </a:lnTo>
                    <a:cubicBezTo>
                      <a:pt x="50739" y="13126"/>
                      <a:pt x="50739" y="6813"/>
                      <a:pt x="46845" y="2920"/>
                    </a:cubicBezTo>
                    <a:cubicBezTo>
                      <a:pt x="42952" y="-973"/>
                      <a:pt x="36639" y="-973"/>
                      <a:pt x="32746" y="2920"/>
                    </a:cubicBezTo>
                    <a:lnTo>
                      <a:pt x="2899" y="32767"/>
                    </a:lnTo>
                    <a:cubicBezTo>
                      <a:pt x="1061" y="34655"/>
                      <a:pt x="23" y="37181"/>
                      <a:pt x="0" y="39816"/>
                    </a:cubicBezTo>
                    <a:cubicBezTo>
                      <a:pt x="11" y="42454"/>
                      <a:pt x="1051" y="44983"/>
                      <a:pt x="2899" y="46866"/>
                    </a:cubicBezTo>
                    <a:lnTo>
                      <a:pt x="32746" y="76713"/>
                    </a:lnTo>
                    <a:cubicBezTo>
                      <a:pt x="36655" y="80606"/>
                      <a:pt x="42981" y="80593"/>
                      <a:pt x="46874" y="76684"/>
                    </a:cubicBezTo>
                    <a:cubicBezTo>
                      <a:pt x="50767" y="72775"/>
                      <a:pt x="50754" y="66450"/>
                      <a:pt x="46845" y="62557"/>
                    </a:cubicBezTo>
                    <a:lnTo>
                      <a:pt x="35475" y="51186"/>
                    </a:lnTo>
                    <a:lnTo>
                      <a:pt x="120013" y="51186"/>
                    </a:lnTo>
                    <a:close/>
                  </a:path>
                </a:pathLst>
              </a:custGeom>
              <a:solidFill>
                <a:srgbClr val="002060"/>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56" name="Figura a mano libera 55">
                <a:extLst>
                  <a:ext uri="{FF2B5EF4-FFF2-40B4-BE49-F238E27FC236}">
                    <a16:creationId xmlns:a16="http://schemas.microsoft.com/office/drawing/2014/main" id="{4A350B48-6876-9348-A734-62EA8AD32787}"/>
                  </a:ext>
                </a:extLst>
              </p:cNvPr>
              <p:cNvSpPr/>
              <p:nvPr/>
            </p:nvSpPr>
            <p:spPr>
              <a:xfrm>
                <a:off x="7860218" y="1884152"/>
                <a:ext cx="114048" cy="79556"/>
              </a:xfrm>
              <a:custGeom>
                <a:avLst/>
                <a:gdLst>
                  <a:gd name="connsiteX0" fmla="*/ 111144 w 114048"/>
                  <a:gd name="connsiteY0" fmla="*/ 32747 h 79556"/>
                  <a:gd name="connsiteX1" fmla="*/ 81297 w 114048"/>
                  <a:gd name="connsiteY1" fmla="*/ 2900 h 79556"/>
                  <a:gd name="connsiteX2" fmla="*/ 67226 w 114048"/>
                  <a:gd name="connsiteY2" fmla="*/ 2928 h 79556"/>
                  <a:gd name="connsiteX3" fmla="*/ 67255 w 114048"/>
                  <a:gd name="connsiteY3" fmla="*/ 16999 h 79556"/>
                  <a:gd name="connsiteX4" fmla="*/ 78625 w 114048"/>
                  <a:gd name="connsiteY4" fmla="*/ 28369 h 79556"/>
                  <a:gd name="connsiteX5" fmla="*/ 0 w 114048"/>
                  <a:gd name="connsiteY5" fmla="*/ 28369 h 79556"/>
                  <a:gd name="connsiteX6" fmla="*/ 0 w 114048"/>
                  <a:gd name="connsiteY6" fmla="*/ 51110 h 79556"/>
                  <a:gd name="connsiteX7" fmla="*/ 78682 w 114048"/>
                  <a:gd name="connsiteY7" fmla="*/ 51110 h 79556"/>
                  <a:gd name="connsiteX8" fmla="*/ 67312 w 114048"/>
                  <a:gd name="connsiteY8" fmla="*/ 62480 h 79556"/>
                  <a:gd name="connsiteX9" fmla="*/ 67198 w 114048"/>
                  <a:gd name="connsiteY9" fmla="*/ 76579 h 79556"/>
                  <a:gd name="connsiteX10" fmla="*/ 81297 w 114048"/>
                  <a:gd name="connsiteY10" fmla="*/ 76693 h 79556"/>
                  <a:gd name="connsiteX11" fmla="*/ 111144 w 114048"/>
                  <a:gd name="connsiteY11" fmla="*/ 46846 h 79556"/>
                  <a:gd name="connsiteX12" fmla="*/ 111144 w 114048"/>
                  <a:gd name="connsiteY12" fmla="*/ 32747 h 7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48" h="79556">
                    <a:moveTo>
                      <a:pt x="111144" y="32747"/>
                    </a:moveTo>
                    <a:lnTo>
                      <a:pt x="81297" y="2900"/>
                    </a:lnTo>
                    <a:cubicBezTo>
                      <a:pt x="77404" y="-978"/>
                      <a:pt x="71104" y="-965"/>
                      <a:pt x="67226" y="2928"/>
                    </a:cubicBezTo>
                    <a:cubicBezTo>
                      <a:pt x="63349" y="6822"/>
                      <a:pt x="63362" y="13121"/>
                      <a:pt x="67255" y="16999"/>
                    </a:cubicBezTo>
                    <a:lnTo>
                      <a:pt x="78625" y="28369"/>
                    </a:lnTo>
                    <a:lnTo>
                      <a:pt x="0" y="28369"/>
                    </a:lnTo>
                    <a:lnTo>
                      <a:pt x="0" y="51110"/>
                    </a:lnTo>
                    <a:lnTo>
                      <a:pt x="78682" y="51110"/>
                    </a:lnTo>
                    <a:lnTo>
                      <a:pt x="67312" y="62480"/>
                    </a:lnTo>
                    <a:cubicBezTo>
                      <a:pt x="63387" y="66342"/>
                      <a:pt x="63336" y="72654"/>
                      <a:pt x="67198" y="76579"/>
                    </a:cubicBezTo>
                    <a:cubicBezTo>
                      <a:pt x="71060" y="80504"/>
                      <a:pt x="77372" y="80555"/>
                      <a:pt x="81297" y="76693"/>
                    </a:cubicBezTo>
                    <a:lnTo>
                      <a:pt x="111144" y="46846"/>
                    </a:lnTo>
                    <a:cubicBezTo>
                      <a:pt x="115017" y="42944"/>
                      <a:pt x="115017" y="36648"/>
                      <a:pt x="111144" y="32747"/>
                    </a:cubicBezTo>
                    <a:close/>
                  </a:path>
                </a:pathLst>
              </a:custGeom>
              <a:solidFill>
                <a:srgbClr val="002060"/>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57" name="Figura a mano libera 56">
                <a:extLst>
                  <a:ext uri="{FF2B5EF4-FFF2-40B4-BE49-F238E27FC236}">
                    <a16:creationId xmlns:a16="http://schemas.microsoft.com/office/drawing/2014/main" id="{A68B073F-9FE7-4041-AE27-ACA62004980D}"/>
                  </a:ext>
                </a:extLst>
              </p:cNvPr>
              <p:cNvSpPr/>
              <p:nvPr/>
            </p:nvSpPr>
            <p:spPr>
              <a:xfrm>
                <a:off x="8008116" y="2009168"/>
                <a:ext cx="79683" cy="125760"/>
              </a:xfrm>
              <a:custGeom>
                <a:avLst/>
                <a:gdLst>
                  <a:gd name="connsiteX0" fmla="*/ 76778 w 79683"/>
                  <a:gd name="connsiteY0" fmla="*/ 78796 h 125760"/>
                  <a:gd name="connsiteX1" fmla="*/ 62679 w 79683"/>
                  <a:gd name="connsiteY1" fmla="*/ 78796 h 125760"/>
                  <a:gd name="connsiteX2" fmla="*/ 51309 w 79683"/>
                  <a:gd name="connsiteY2" fmla="*/ 90166 h 125760"/>
                  <a:gd name="connsiteX3" fmla="*/ 51309 w 79683"/>
                  <a:gd name="connsiteY3" fmla="*/ 0 h 125760"/>
                  <a:gd name="connsiteX4" fmla="*/ 28341 w 79683"/>
                  <a:gd name="connsiteY4" fmla="*/ 0 h 125760"/>
                  <a:gd name="connsiteX5" fmla="*/ 28341 w 79683"/>
                  <a:gd name="connsiteY5" fmla="*/ 90280 h 125760"/>
                  <a:gd name="connsiteX6" fmla="*/ 16971 w 79683"/>
                  <a:gd name="connsiteY6" fmla="*/ 78909 h 125760"/>
                  <a:gd name="connsiteX7" fmla="*/ 2900 w 79683"/>
                  <a:gd name="connsiteY7" fmla="*/ 78938 h 125760"/>
                  <a:gd name="connsiteX8" fmla="*/ 2928 w 79683"/>
                  <a:gd name="connsiteY8" fmla="*/ 93008 h 125760"/>
                  <a:gd name="connsiteX9" fmla="*/ 32718 w 79683"/>
                  <a:gd name="connsiteY9" fmla="*/ 122855 h 125760"/>
                  <a:gd name="connsiteX10" fmla="*/ 46817 w 79683"/>
                  <a:gd name="connsiteY10" fmla="*/ 122855 h 125760"/>
                  <a:gd name="connsiteX11" fmla="*/ 76664 w 79683"/>
                  <a:gd name="connsiteY11" fmla="*/ 93008 h 125760"/>
                  <a:gd name="connsiteX12" fmla="*/ 76841 w 79683"/>
                  <a:gd name="connsiteY12" fmla="*/ 78859 h 125760"/>
                  <a:gd name="connsiteX13" fmla="*/ 76778 w 79683"/>
                  <a:gd name="connsiteY13" fmla="*/ 78796 h 12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83" h="125760">
                    <a:moveTo>
                      <a:pt x="76778" y="78796"/>
                    </a:moveTo>
                    <a:cubicBezTo>
                      <a:pt x="72876" y="74922"/>
                      <a:pt x="66581" y="74922"/>
                      <a:pt x="62679" y="78796"/>
                    </a:cubicBezTo>
                    <a:lnTo>
                      <a:pt x="51309" y="90166"/>
                    </a:lnTo>
                    <a:lnTo>
                      <a:pt x="51309" y="0"/>
                    </a:lnTo>
                    <a:lnTo>
                      <a:pt x="28341" y="0"/>
                    </a:lnTo>
                    <a:lnTo>
                      <a:pt x="28341" y="90280"/>
                    </a:lnTo>
                    <a:lnTo>
                      <a:pt x="16971" y="78909"/>
                    </a:lnTo>
                    <a:cubicBezTo>
                      <a:pt x="13077" y="75032"/>
                      <a:pt x="6778" y="75045"/>
                      <a:pt x="2900" y="78938"/>
                    </a:cubicBezTo>
                    <a:cubicBezTo>
                      <a:pt x="-978" y="82831"/>
                      <a:pt x="-965" y="89131"/>
                      <a:pt x="2928" y="93008"/>
                    </a:cubicBezTo>
                    <a:lnTo>
                      <a:pt x="32718" y="122855"/>
                    </a:lnTo>
                    <a:cubicBezTo>
                      <a:pt x="36620" y="126729"/>
                      <a:pt x="42916" y="126729"/>
                      <a:pt x="46817" y="122855"/>
                    </a:cubicBezTo>
                    <a:lnTo>
                      <a:pt x="76664" y="93008"/>
                    </a:lnTo>
                    <a:cubicBezTo>
                      <a:pt x="80620" y="89150"/>
                      <a:pt x="80699" y="82815"/>
                      <a:pt x="76841" y="78859"/>
                    </a:cubicBezTo>
                    <a:cubicBezTo>
                      <a:pt x="76820" y="78838"/>
                      <a:pt x="76799" y="78817"/>
                      <a:pt x="76778" y="78796"/>
                    </a:cubicBezTo>
                    <a:close/>
                  </a:path>
                </a:pathLst>
              </a:custGeom>
              <a:solidFill>
                <a:srgbClr val="002060"/>
              </a:solidFill>
              <a:ln w="5655"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grpSp>
        <p:nvGrpSpPr>
          <p:cNvPr id="130" name="Gruppo 129">
            <a:extLst>
              <a:ext uri="{FF2B5EF4-FFF2-40B4-BE49-F238E27FC236}">
                <a16:creationId xmlns:a16="http://schemas.microsoft.com/office/drawing/2014/main" id="{C122B317-7DB1-FF4E-92F6-42E62CE07B83}"/>
              </a:ext>
            </a:extLst>
          </p:cNvPr>
          <p:cNvGrpSpPr/>
          <p:nvPr/>
        </p:nvGrpSpPr>
        <p:grpSpPr>
          <a:xfrm>
            <a:off x="7686248" y="2554367"/>
            <a:ext cx="3422153" cy="830997"/>
            <a:chOff x="7654716" y="2554367"/>
            <a:chExt cx="3422153" cy="830997"/>
          </a:xfrm>
        </p:grpSpPr>
        <p:sp>
          <p:nvSpPr>
            <p:cNvPr id="7" name="TextBox 6">
              <a:extLst>
                <a:ext uri="{FF2B5EF4-FFF2-40B4-BE49-F238E27FC236}">
                  <a16:creationId xmlns:a16="http://schemas.microsoft.com/office/drawing/2014/main" id="{B2C2D31B-3AFA-4654-A13F-6839958D7F52}"/>
                </a:ext>
              </a:extLst>
            </p:cNvPr>
            <p:cNvSpPr txBox="1"/>
            <p:nvPr/>
          </p:nvSpPr>
          <p:spPr>
            <a:xfrm>
              <a:off x="8270350" y="2554367"/>
              <a:ext cx="280651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 I support my rapidly changing business needs without losing workflow scale? </a:t>
              </a:r>
            </a:p>
          </p:txBody>
        </p:sp>
        <p:grpSp>
          <p:nvGrpSpPr>
            <p:cNvPr id="61" name="Elemento grafico 59" descr="Piramide con livelli">
              <a:extLst>
                <a:ext uri="{FF2B5EF4-FFF2-40B4-BE49-F238E27FC236}">
                  <a16:creationId xmlns:a16="http://schemas.microsoft.com/office/drawing/2014/main" id="{DE54B2B6-41FD-424A-B2D8-606B8D7FE2EC}"/>
                </a:ext>
              </a:extLst>
            </p:cNvPr>
            <p:cNvGrpSpPr/>
            <p:nvPr/>
          </p:nvGrpSpPr>
          <p:grpSpPr>
            <a:xfrm>
              <a:off x="7654716" y="2697131"/>
              <a:ext cx="519704" cy="519704"/>
              <a:chOff x="7654716" y="2697131"/>
              <a:chExt cx="519704" cy="519704"/>
            </a:xfrm>
          </p:grpSpPr>
          <p:sp>
            <p:nvSpPr>
              <p:cNvPr id="62" name="Figura a mano libera 61">
                <a:extLst>
                  <a:ext uri="{FF2B5EF4-FFF2-40B4-BE49-F238E27FC236}">
                    <a16:creationId xmlns:a16="http://schemas.microsoft.com/office/drawing/2014/main" id="{B34CD309-F662-EA4B-A4C6-9AB073E498E5}"/>
                  </a:ext>
                </a:extLst>
              </p:cNvPr>
              <p:cNvSpPr/>
              <p:nvPr/>
            </p:nvSpPr>
            <p:spPr>
              <a:xfrm>
                <a:off x="7798067" y="2897433"/>
                <a:ext cx="223959" cy="64963"/>
              </a:xfrm>
              <a:custGeom>
                <a:avLst/>
                <a:gdLst>
                  <a:gd name="connsiteX0" fmla="*/ 186498 w 223959"/>
                  <a:gd name="connsiteY0" fmla="*/ 0 h 64963"/>
                  <a:gd name="connsiteX1" fmla="*/ 37462 w 223959"/>
                  <a:gd name="connsiteY1" fmla="*/ 0 h 64963"/>
                  <a:gd name="connsiteX2" fmla="*/ 0 w 223959"/>
                  <a:gd name="connsiteY2" fmla="*/ 64963 h 64963"/>
                  <a:gd name="connsiteX3" fmla="*/ 223960 w 223959"/>
                  <a:gd name="connsiteY3" fmla="*/ 64963 h 64963"/>
                  <a:gd name="connsiteX4" fmla="*/ 186498 w 223959"/>
                  <a:gd name="connsiteY4" fmla="*/ 0 h 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9" h="64963">
                    <a:moveTo>
                      <a:pt x="186498" y="0"/>
                    </a:moveTo>
                    <a:lnTo>
                      <a:pt x="37462" y="0"/>
                    </a:lnTo>
                    <a:lnTo>
                      <a:pt x="0" y="64963"/>
                    </a:lnTo>
                    <a:lnTo>
                      <a:pt x="223960" y="64963"/>
                    </a:lnTo>
                    <a:lnTo>
                      <a:pt x="186498" y="0"/>
                    </a:lnTo>
                    <a:close/>
                  </a:path>
                </a:pathLst>
              </a:custGeom>
              <a:solidFill>
                <a:srgbClr val="000000"/>
              </a:solidFill>
              <a:ln w="5358"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63" name="Figura a mano libera 62">
                <a:extLst>
                  <a:ext uri="{FF2B5EF4-FFF2-40B4-BE49-F238E27FC236}">
                    <a16:creationId xmlns:a16="http://schemas.microsoft.com/office/drawing/2014/main" id="{AF27BE8E-94E2-3441-A793-BBF0A6BE9452}"/>
                  </a:ext>
                </a:extLst>
              </p:cNvPr>
              <p:cNvSpPr/>
              <p:nvPr/>
            </p:nvSpPr>
            <p:spPr>
              <a:xfrm>
                <a:off x="7848035" y="2768373"/>
                <a:ext cx="124025" cy="107405"/>
              </a:xfrm>
              <a:custGeom>
                <a:avLst/>
                <a:gdLst>
                  <a:gd name="connsiteX0" fmla="*/ 61986 w 124025"/>
                  <a:gd name="connsiteY0" fmla="*/ 0 h 107405"/>
                  <a:gd name="connsiteX1" fmla="*/ 0 w 124025"/>
                  <a:gd name="connsiteY1" fmla="*/ 107405 h 107405"/>
                  <a:gd name="connsiteX2" fmla="*/ 124025 w 124025"/>
                  <a:gd name="connsiteY2" fmla="*/ 107405 h 107405"/>
                  <a:gd name="connsiteX3" fmla="*/ 61986 w 124025"/>
                  <a:gd name="connsiteY3" fmla="*/ 0 h 107405"/>
                </a:gdLst>
                <a:ahLst/>
                <a:cxnLst>
                  <a:cxn ang="0">
                    <a:pos x="connsiteX0" y="connsiteY0"/>
                  </a:cxn>
                  <a:cxn ang="0">
                    <a:pos x="connsiteX1" y="connsiteY1"/>
                  </a:cxn>
                  <a:cxn ang="0">
                    <a:pos x="connsiteX2" y="connsiteY2"/>
                  </a:cxn>
                  <a:cxn ang="0">
                    <a:pos x="connsiteX3" y="connsiteY3"/>
                  </a:cxn>
                </a:cxnLst>
                <a:rect l="l" t="t" r="r" b="b"/>
                <a:pathLst>
                  <a:path w="124025" h="107405">
                    <a:moveTo>
                      <a:pt x="61986" y="0"/>
                    </a:moveTo>
                    <a:lnTo>
                      <a:pt x="0" y="107405"/>
                    </a:lnTo>
                    <a:lnTo>
                      <a:pt x="124025" y="107405"/>
                    </a:lnTo>
                    <a:lnTo>
                      <a:pt x="61986" y="0"/>
                    </a:lnTo>
                    <a:close/>
                  </a:path>
                </a:pathLst>
              </a:custGeom>
              <a:solidFill>
                <a:schemeClr val="accent2">
                  <a:lumMod val="50000"/>
                </a:schemeClr>
              </a:solidFill>
              <a:ln w="5358"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28" name="Figura a mano libera 127">
                <a:extLst>
                  <a:ext uri="{FF2B5EF4-FFF2-40B4-BE49-F238E27FC236}">
                    <a16:creationId xmlns:a16="http://schemas.microsoft.com/office/drawing/2014/main" id="{6EF9FED5-AE2D-204B-AE44-13EE0C1B167F}"/>
                  </a:ext>
                </a:extLst>
              </p:cNvPr>
              <p:cNvSpPr/>
              <p:nvPr/>
            </p:nvSpPr>
            <p:spPr>
              <a:xfrm>
                <a:off x="7748046" y="2984050"/>
                <a:ext cx="324002" cy="64963"/>
              </a:xfrm>
              <a:custGeom>
                <a:avLst/>
                <a:gdLst>
                  <a:gd name="connsiteX0" fmla="*/ 286487 w 324002"/>
                  <a:gd name="connsiteY0" fmla="*/ 0 h 64963"/>
                  <a:gd name="connsiteX1" fmla="*/ 37516 w 324002"/>
                  <a:gd name="connsiteY1" fmla="*/ 0 h 64963"/>
                  <a:gd name="connsiteX2" fmla="*/ 0 w 324002"/>
                  <a:gd name="connsiteY2" fmla="*/ 64963 h 64963"/>
                  <a:gd name="connsiteX3" fmla="*/ 324003 w 324002"/>
                  <a:gd name="connsiteY3" fmla="*/ 64963 h 64963"/>
                  <a:gd name="connsiteX4" fmla="*/ 286487 w 324002"/>
                  <a:gd name="connsiteY4" fmla="*/ 0 h 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2" h="64963">
                    <a:moveTo>
                      <a:pt x="286487" y="0"/>
                    </a:moveTo>
                    <a:lnTo>
                      <a:pt x="37516" y="0"/>
                    </a:lnTo>
                    <a:lnTo>
                      <a:pt x="0" y="64963"/>
                    </a:lnTo>
                    <a:lnTo>
                      <a:pt x="324003" y="64963"/>
                    </a:lnTo>
                    <a:lnTo>
                      <a:pt x="286487" y="0"/>
                    </a:lnTo>
                    <a:close/>
                  </a:path>
                </a:pathLst>
              </a:custGeom>
              <a:solidFill>
                <a:schemeClr val="accent2">
                  <a:lumMod val="50000"/>
                </a:schemeClr>
              </a:solidFill>
              <a:ln w="5358"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29" name="Figura a mano libera 128">
                <a:extLst>
                  <a:ext uri="{FF2B5EF4-FFF2-40B4-BE49-F238E27FC236}">
                    <a16:creationId xmlns:a16="http://schemas.microsoft.com/office/drawing/2014/main" id="{F2F0BAC6-A21A-C840-838A-BFDE00499F5A}"/>
                  </a:ext>
                </a:extLst>
              </p:cNvPr>
              <p:cNvSpPr/>
              <p:nvPr/>
            </p:nvSpPr>
            <p:spPr>
              <a:xfrm>
                <a:off x="7698024" y="3070668"/>
                <a:ext cx="424045" cy="64963"/>
              </a:xfrm>
              <a:custGeom>
                <a:avLst/>
                <a:gdLst>
                  <a:gd name="connsiteX0" fmla="*/ 386530 w 424045"/>
                  <a:gd name="connsiteY0" fmla="*/ 0 h 64963"/>
                  <a:gd name="connsiteX1" fmla="*/ 37516 w 424045"/>
                  <a:gd name="connsiteY1" fmla="*/ 0 h 64963"/>
                  <a:gd name="connsiteX2" fmla="*/ 0 w 424045"/>
                  <a:gd name="connsiteY2" fmla="*/ 64963 h 64963"/>
                  <a:gd name="connsiteX3" fmla="*/ 424046 w 424045"/>
                  <a:gd name="connsiteY3" fmla="*/ 64963 h 64963"/>
                  <a:gd name="connsiteX4" fmla="*/ 386530 w 424045"/>
                  <a:gd name="connsiteY4" fmla="*/ 0 h 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45" h="64963">
                    <a:moveTo>
                      <a:pt x="386530" y="0"/>
                    </a:moveTo>
                    <a:lnTo>
                      <a:pt x="37516" y="0"/>
                    </a:lnTo>
                    <a:lnTo>
                      <a:pt x="0" y="64963"/>
                    </a:lnTo>
                    <a:lnTo>
                      <a:pt x="424046" y="64963"/>
                    </a:lnTo>
                    <a:lnTo>
                      <a:pt x="386530" y="0"/>
                    </a:lnTo>
                    <a:close/>
                  </a:path>
                </a:pathLst>
              </a:custGeom>
              <a:solidFill>
                <a:srgbClr val="000000"/>
              </a:solidFill>
              <a:ln w="5358"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99F5BE69-5E10-4503-B1B5-8FEFB7D71EC0}"/>
              </a:ext>
            </a:extLst>
          </p:cNvPr>
          <p:cNvGrpSpPr/>
          <p:nvPr/>
        </p:nvGrpSpPr>
        <p:grpSpPr>
          <a:xfrm>
            <a:off x="7686574" y="3470684"/>
            <a:ext cx="3655500" cy="830997"/>
            <a:chOff x="7686574" y="3470684"/>
            <a:chExt cx="3655500" cy="830997"/>
          </a:xfrm>
        </p:grpSpPr>
        <p:sp>
          <p:nvSpPr>
            <p:cNvPr id="9" name="TextBox 8">
              <a:extLst>
                <a:ext uri="{FF2B5EF4-FFF2-40B4-BE49-F238E27FC236}">
                  <a16:creationId xmlns:a16="http://schemas.microsoft.com/office/drawing/2014/main" id="{0C918F43-9B58-46FC-BB64-CC21DBA98B70}"/>
                </a:ext>
              </a:extLst>
            </p:cNvPr>
            <p:cNvSpPr txBox="1"/>
            <p:nvPr/>
          </p:nvSpPr>
          <p:spPr>
            <a:xfrm>
              <a:off x="8302798" y="3470684"/>
              <a:ext cx="303927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 I unify and connect my workflows to a single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133" name="Elemento grafico 131" descr="Pezzi di puzzle">
              <a:extLst>
                <a:ext uri="{FF2B5EF4-FFF2-40B4-BE49-F238E27FC236}">
                  <a16:creationId xmlns:a16="http://schemas.microsoft.com/office/drawing/2014/main" id="{725A04BC-4B0E-4744-8E0D-94A1CEEF3634}"/>
                </a:ext>
              </a:extLst>
            </p:cNvPr>
            <p:cNvGrpSpPr/>
            <p:nvPr/>
          </p:nvGrpSpPr>
          <p:grpSpPr>
            <a:xfrm>
              <a:off x="7686574" y="3475382"/>
              <a:ext cx="574786" cy="574786"/>
              <a:chOff x="7686574" y="3502492"/>
              <a:chExt cx="574786" cy="574786"/>
            </a:xfrm>
          </p:grpSpPr>
          <p:sp>
            <p:nvSpPr>
              <p:cNvPr id="134" name="Figura a mano libera 133">
                <a:extLst>
                  <a:ext uri="{FF2B5EF4-FFF2-40B4-BE49-F238E27FC236}">
                    <a16:creationId xmlns:a16="http://schemas.microsoft.com/office/drawing/2014/main" id="{B36B4F64-0ED0-B243-B295-547D49BE0E42}"/>
                  </a:ext>
                </a:extLst>
              </p:cNvPr>
              <p:cNvSpPr/>
              <p:nvPr/>
            </p:nvSpPr>
            <p:spPr>
              <a:xfrm>
                <a:off x="7957581" y="3580327"/>
                <a:ext cx="228218" cy="204587"/>
              </a:xfrm>
              <a:custGeom>
                <a:avLst/>
                <a:gdLst>
                  <a:gd name="connsiteX0" fmla="*/ 23271 w 228218"/>
                  <a:gd name="connsiteY0" fmla="*/ 144475 h 204587"/>
                  <a:gd name="connsiteX1" fmla="*/ 23271 w 228218"/>
                  <a:gd name="connsiteY1" fmla="*/ 144475 h 204587"/>
                  <a:gd name="connsiteX2" fmla="*/ 56980 w 228218"/>
                  <a:gd name="connsiteY2" fmla="*/ 158425 h 204587"/>
                  <a:gd name="connsiteX3" fmla="*/ 99217 w 228218"/>
                  <a:gd name="connsiteY3" fmla="*/ 120550 h 204587"/>
                  <a:gd name="connsiteX4" fmla="*/ 134097 w 228218"/>
                  <a:gd name="connsiteY4" fmla="*/ 145253 h 204587"/>
                  <a:gd name="connsiteX5" fmla="*/ 127092 w 228218"/>
                  <a:gd name="connsiteY5" fmla="*/ 187464 h 204587"/>
                  <a:gd name="connsiteX6" fmla="*/ 167686 w 228218"/>
                  <a:gd name="connsiteY6" fmla="*/ 204289 h 204587"/>
                  <a:gd name="connsiteX7" fmla="*/ 168405 w 228218"/>
                  <a:gd name="connsiteY7" fmla="*/ 204588 h 204587"/>
                  <a:gd name="connsiteX8" fmla="*/ 228219 w 228218"/>
                  <a:gd name="connsiteY8" fmla="*/ 59874 h 204587"/>
                  <a:gd name="connsiteX9" fmla="*/ 83085 w 228218"/>
                  <a:gd name="connsiteY9" fmla="*/ 0 h 204587"/>
                  <a:gd name="connsiteX10" fmla="*/ 60513 w 228218"/>
                  <a:gd name="connsiteY10" fmla="*/ 55503 h 204587"/>
                  <a:gd name="connsiteX11" fmla="*/ 60513 w 228218"/>
                  <a:gd name="connsiteY11" fmla="*/ 55503 h 204587"/>
                  <a:gd name="connsiteX12" fmla="*/ 58776 w 228218"/>
                  <a:gd name="connsiteY12" fmla="*/ 59634 h 204587"/>
                  <a:gd name="connsiteX13" fmla="*/ 58297 w 228218"/>
                  <a:gd name="connsiteY13" fmla="*/ 57718 h 204587"/>
                  <a:gd name="connsiteX14" fmla="*/ 17703 w 228218"/>
                  <a:gd name="connsiteY14" fmla="*/ 40894 h 204587"/>
                  <a:gd name="connsiteX15" fmla="*/ 1717 w 228218"/>
                  <a:gd name="connsiteY15" fmla="*/ 56042 h 204587"/>
                  <a:gd name="connsiteX16" fmla="*/ 20871 w 228218"/>
                  <a:gd name="connsiteY16" fmla="*/ 95499 h 204587"/>
                  <a:gd name="connsiteX17" fmla="*/ 42910 w 228218"/>
                  <a:gd name="connsiteY17" fmla="*/ 94840 h 204587"/>
                  <a:gd name="connsiteX18" fmla="*/ 44826 w 228218"/>
                  <a:gd name="connsiteY18" fmla="*/ 94061 h 204587"/>
                  <a:gd name="connsiteX19" fmla="*/ 43688 w 228218"/>
                  <a:gd name="connsiteY19" fmla="*/ 96816 h 204587"/>
                  <a:gd name="connsiteX20" fmla="*/ 43688 w 228218"/>
                  <a:gd name="connsiteY20" fmla="*/ 96816 h 2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218" h="204587">
                    <a:moveTo>
                      <a:pt x="23271" y="144475"/>
                    </a:moveTo>
                    <a:lnTo>
                      <a:pt x="23271" y="144475"/>
                    </a:lnTo>
                    <a:lnTo>
                      <a:pt x="56980" y="158425"/>
                    </a:lnTo>
                    <a:cubicBezTo>
                      <a:pt x="58184" y="136303"/>
                      <a:pt x="77094" y="119346"/>
                      <a:pt x="99217" y="120550"/>
                    </a:cubicBezTo>
                    <a:cubicBezTo>
                      <a:pt x="114628" y="121389"/>
                      <a:pt x="128191" y="130994"/>
                      <a:pt x="134097" y="145253"/>
                    </a:cubicBezTo>
                    <a:cubicBezTo>
                      <a:pt x="139812" y="159529"/>
                      <a:pt x="137112" y="175799"/>
                      <a:pt x="127092" y="187464"/>
                    </a:cubicBezTo>
                    <a:lnTo>
                      <a:pt x="167686" y="204289"/>
                    </a:lnTo>
                    <a:lnTo>
                      <a:pt x="168405" y="204588"/>
                    </a:lnTo>
                    <a:lnTo>
                      <a:pt x="228219" y="59874"/>
                    </a:lnTo>
                    <a:lnTo>
                      <a:pt x="83085" y="0"/>
                    </a:lnTo>
                    <a:lnTo>
                      <a:pt x="60513" y="55503"/>
                    </a:lnTo>
                    <a:lnTo>
                      <a:pt x="60513" y="55503"/>
                    </a:lnTo>
                    <a:lnTo>
                      <a:pt x="58776" y="59634"/>
                    </a:lnTo>
                    <a:lnTo>
                      <a:pt x="58297" y="57718"/>
                    </a:lnTo>
                    <a:cubicBezTo>
                      <a:pt x="51707" y="41889"/>
                      <a:pt x="33559" y="34367"/>
                      <a:pt x="17703" y="40894"/>
                    </a:cubicBezTo>
                    <a:cubicBezTo>
                      <a:pt x="10752" y="43895"/>
                      <a:pt x="5088" y="49262"/>
                      <a:pt x="1717" y="56042"/>
                    </a:cubicBezTo>
                    <a:cubicBezTo>
                      <a:pt x="-3890" y="72227"/>
                      <a:pt x="4685" y="89893"/>
                      <a:pt x="20871" y="95499"/>
                    </a:cubicBezTo>
                    <a:cubicBezTo>
                      <a:pt x="28050" y="97987"/>
                      <a:pt x="35892" y="97752"/>
                      <a:pt x="42910" y="94840"/>
                    </a:cubicBezTo>
                    <a:lnTo>
                      <a:pt x="44826" y="94061"/>
                    </a:lnTo>
                    <a:lnTo>
                      <a:pt x="43688" y="96816"/>
                    </a:lnTo>
                    <a:lnTo>
                      <a:pt x="43688" y="96816"/>
                    </a:lnTo>
                    <a:close/>
                  </a:path>
                </a:pathLst>
              </a:custGeom>
              <a:solidFill>
                <a:srgbClr val="000000"/>
              </a:solidFill>
              <a:ln w="5953"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35" name="Figura a mano libera 134">
                <a:extLst>
                  <a:ext uri="{FF2B5EF4-FFF2-40B4-BE49-F238E27FC236}">
                    <a16:creationId xmlns:a16="http://schemas.microsoft.com/office/drawing/2014/main" id="{451D7258-C291-9840-A147-57598880DD2F}"/>
                  </a:ext>
                </a:extLst>
              </p:cNvPr>
              <p:cNvSpPr/>
              <p:nvPr/>
            </p:nvSpPr>
            <p:spPr>
              <a:xfrm>
                <a:off x="7764409" y="3837304"/>
                <a:ext cx="221835" cy="155671"/>
              </a:xfrm>
              <a:custGeom>
                <a:avLst/>
                <a:gdLst>
                  <a:gd name="connsiteX0" fmla="*/ 201295 w 221835"/>
                  <a:gd name="connsiteY0" fmla="*/ 99869 h 155671"/>
                  <a:gd name="connsiteX1" fmla="*/ 220312 w 221835"/>
                  <a:gd name="connsiteY1" fmla="*/ 62043 h 155671"/>
                  <a:gd name="connsiteX2" fmla="*/ 182486 w 221835"/>
                  <a:gd name="connsiteY2" fmla="*/ 43026 h 155671"/>
                  <a:gd name="connsiteX3" fmla="*/ 167646 w 221835"/>
                  <a:gd name="connsiteY3" fmla="*/ 53886 h 155671"/>
                  <a:gd name="connsiteX4" fmla="*/ 167646 w 221835"/>
                  <a:gd name="connsiteY4" fmla="*/ 0 h 155671"/>
                  <a:gd name="connsiteX5" fmla="*/ 131303 w 221835"/>
                  <a:gd name="connsiteY5" fmla="*/ 0 h 155671"/>
                  <a:gd name="connsiteX6" fmla="*/ 131722 w 221835"/>
                  <a:gd name="connsiteY6" fmla="*/ 5987 h 155671"/>
                  <a:gd name="connsiteX7" fmla="*/ 83823 w 221835"/>
                  <a:gd name="connsiteY7" fmla="*/ 53886 h 155671"/>
                  <a:gd name="connsiteX8" fmla="*/ 35924 w 221835"/>
                  <a:gd name="connsiteY8" fmla="*/ 5987 h 155671"/>
                  <a:gd name="connsiteX9" fmla="*/ 36343 w 221835"/>
                  <a:gd name="connsiteY9" fmla="*/ 0 h 155671"/>
                  <a:gd name="connsiteX10" fmla="*/ 0 w 221835"/>
                  <a:gd name="connsiteY10" fmla="*/ 0 h 155671"/>
                  <a:gd name="connsiteX11" fmla="*/ 0 w 221835"/>
                  <a:gd name="connsiteY11" fmla="*/ 155671 h 155671"/>
                  <a:gd name="connsiteX12" fmla="*/ 167646 w 221835"/>
                  <a:gd name="connsiteY12" fmla="*/ 155671 h 155671"/>
                  <a:gd name="connsiteX13" fmla="*/ 167646 w 221835"/>
                  <a:gd name="connsiteY13" fmla="*/ 89810 h 155671"/>
                  <a:gd name="connsiteX14" fmla="*/ 169801 w 221835"/>
                  <a:gd name="connsiteY14" fmla="*/ 92445 h 155671"/>
                  <a:gd name="connsiteX15" fmla="*/ 170939 w 221835"/>
                  <a:gd name="connsiteY15" fmla="*/ 94181 h 155671"/>
                  <a:gd name="connsiteX16" fmla="*/ 197583 w 221835"/>
                  <a:gd name="connsiteY16" fmla="*/ 101067 h 155671"/>
                  <a:gd name="connsiteX17" fmla="*/ 200517 w 221835"/>
                  <a:gd name="connsiteY17" fmla="*/ 100168 h 15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835" h="155671">
                    <a:moveTo>
                      <a:pt x="201295" y="99869"/>
                    </a:moveTo>
                    <a:cubicBezTo>
                      <a:pt x="216991" y="94675"/>
                      <a:pt x="225506" y="77740"/>
                      <a:pt x="220312" y="62043"/>
                    </a:cubicBezTo>
                    <a:cubicBezTo>
                      <a:pt x="215118" y="46347"/>
                      <a:pt x="198183" y="37833"/>
                      <a:pt x="182486" y="43026"/>
                    </a:cubicBezTo>
                    <a:cubicBezTo>
                      <a:pt x="176523" y="45000"/>
                      <a:pt x="171331" y="48799"/>
                      <a:pt x="167646" y="53886"/>
                    </a:cubicBezTo>
                    <a:lnTo>
                      <a:pt x="167646" y="0"/>
                    </a:lnTo>
                    <a:lnTo>
                      <a:pt x="131303" y="0"/>
                    </a:lnTo>
                    <a:cubicBezTo>
                      <a:pt x="131566" y="1985"/>
                      <a:pt x="131706" y="3985"/>
                      <a:pt x="131722" y="5987"/>
                    </a:cubicBezTo>
                    <a:cubicBezTo>
                      <a:pt x="131722" y="32441"/>
                      <a:pt x="110277" y="53886"/>
                      <a:pt x="83823" y="53886"/>
                    </a:cubicBezTo>
                    <a:cubicBezTo>
                      <a:pt x="57369" y="53886"/>
                      <a:pt x="35924" y="32441"/>
                      <a:pt x="35924" y="5987"/>
                    </a:cubicBezTo>
                    <a:cubicBezTo>
                      <a:pt x="35940" y="3985"/>
                      <a:pt x="36080" y="1985"/>
                      <a:pt x="36343" y="0"/>
                    </a:cubicBezTo>
                    <a:lnTo>
                      <a:pt x="0" y="0"/>
                    </a:lnTo>
                    <a:lnTo>
                      <a:pt x="0" y="155671"/>
                    </a:lnTo>
                    <a:lnTo>
                      <a:pt x="167646" y="155671"/>
                    </a:lnTo>
                    <a:lnTo>
                      <a:pt x="167646" y="89810"/>
                    </a:lnTo>
                    <a:cubicBezTo>
                      <a:pt x="168314" y="90729"/>
                      <a:pt x="169033" y="91609"/>
                      <a:pt x="169801" y="92445"/>
                    </a:cubicBezTo>
                    <a:cubicBezTo>
                      <a:pt x="170124" y="93058"/>
                      <a:pt x="170505" y="93640"/>
                      <a:pt x="170939" y="94181"/>
                    </a:cubicBezTo>
                    <a:cubicBezTo>
                      <a:pt x="178016" y="100958"/>
                      <a:pt x="188108" y="103567"/>
                      <a:pt x="197583" y="101067"/>
                    </a:cubicBezTo>
                    <a:cubicBezTo>
                      <a:pt x="198601" y="101067"/>
                      <a:pt x="199559" y="100468"/>
                      <a:pt x="200517" y="100168"/>
                    </a:cubicBezTo>
                    <a:close/>
                  </a:path>
                </a:pathLst>
              </a:custGeom>
              <a:solidFill>
                <a:srgbClr val="002060"/>
              </a:solidFill>
              <a:ln w="5953"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36" name="Figura a mano libera 135">
                <a:extLst>
                  <a:ext uri="{FF2B5EF4-FFF2-40B4-BE49-F238E27FC236}">
                    <a16:creationId xmlns:a16="http://schemas.microsoft.com/office/drawing/2014/main" id="{CFBFCB04-C2DD-0840-8F02-25AEDF80EF05}"/>
                  </a:ext>
                </a:extLst>
              </p:cNvPr>
              <p:cNvSpPr/>
              <p:nvPr/>
            </p:nvSpPr>
            <p:spPr>
              <a:xfrm>
                <a:off x="7950017" y="3783665"/>
                <a:ext cx="155671" cy="209191"/>
              </a:xfrm>
              <a:custGeom>
                <a:avLst/>
                <a:gdLst>
                  <a:gd name="connsiteX0" fmla="*/ 89810 w 155671"/>
                  <a:gd name="connsiteY0" fmla="*/ 53520 h 209191"/>
                  <a:gd name="connsiteX1" fmla="*/ 92445 w 155671"/>
                  <a:gd name="connsiteY1" fmla="*/ 51305 h 209191"/>
                  <a:gd name="connsiteX2" fmla="*/ 94181 w 155671"/>
                  <a:gd name="connsiteY2" fmla="*/ 50167 h 209191"/>
                  <a:gd name="connsiteX3" fmla="*/ 100528 w 155671"/>
                  <a:gd name="connsiteY3" fmla="*/ 20769 h 209191"/>
                  <a:gd name="connsiteX4" fmla="*/ 100528 w 155671"/>
                  <a:gd name="connsiteY4" fmla="*/ 19871 h 209191"/>
                  <a:gd name="connsiteX5" fmla="*/ 62263 w 155671"/>
                  <a:gd name="connsiteY5" fmla="*/ 1754 h 209191"/>
                  <a:gd name="connsiteX6" fmla="*/ 44146 w 155671"/>
                  <a:gd name="connsiteY6" fmla="*/ 40019 h 209191"/>
                  <a:gd name="connsiteX7" fmla="*/ 53886 w 155671"/>
                  <a:gd name="connsiteY7" fmla="*/ 53520 h 209191"/>
                  <a:gd name="connsiteX8" fmla="*/ 0 w 155671"/>
                  <a:gd name="connsiteY8" fmla="*/ 53520 h 209191"/>
                  <a:gd name="connsiteX9" fmla="*/ 0 w 155671"/>
                  <a:gd name="connsiteY9" fmla="*/ 78068 h 209191"/>
                  <a:gd name="connsiteX10" fmla="*/ 5987 w 155671"/>
                  <a:gd name="connsiteY10" fmla="*/ 77709 h 209191"/>
                  <a:gd name="connsiteX11" fmla="*/ 53886 w 155671"/>
                  <a:gd name="connsiteY11" fmla="*/ 125608 h 209191"/>
                  <a:gd name="connsiteX12" fmla="*/ 5987 w 155671"/>
                  <a:gd name="connsiteY12" fmla="*/ 173507 h 209191"/>
                  <a:gd name="connsiteX13" fmla="*/ 0 w 155671"/>
                  <a:gd name="connsiteY13" fmla="*/ 173087 h 209191"/>
                  <a:gd name="connsiteX14" fmla="*/ 0 w 155671"/>
                  <a:gd name="connsiteY14" fmla="*/ 209191 h 209191"/>
                  <a:gd name="connsiteX15" fmla="*/ 155671 w 155671"/>
                  <a:gd name="connsiteY15" fmla="*/ 209191 h 209191"/>
                  <a:gd name="connsiteX16" fmla="*/ 155671 w 155671"/>
                  <a:gd name="connsiteY16" fmla="*/ 53520 h 20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71" h="209191">
                    <a:moveTo>
                      <a:pt x="89810" y="53520"/>
                    </a:moveTo>
                    <a:cubicBezTo>
                      <a:pt x="90740" y="52844"/>
                      <a:pt x="91620" y="52104"/>
                      <a:pt x="92445" y="51305"/>
                    </a:cubicBezTo>
                    <a:cubicBezTo>
                      <a:pt x="93099" y="51055"/>
                      <a:pt x="93691" y="50667"/>
                      <a:pt x="94181" y="50167"/>
                    </a:cubicBezTo>
                    <a:cubicBezTo>
                      <a:pt x="101541" y="42280"/>
                      <a:pt x="103978" y="30990"/>
                      <a:pt x="100528" y="20769"/>
                    </a:cubicBezTo>
                    <a:lnTo>
                      <a:pt x="100528" y="19871"/>
                    </a:lnTo>
                    <a:cubicBezTo>
                      <a:pt x="94964" y="4302"/>
                      <a:pt x="77833" y="-3810"/>
                      <a:pt x="62263" y="1754"/>
                    </a:cubicBezTo>
                    <a:cubicBezTo>
                      <a:pt x="46694" y="7317"/>
                      <a:pt x="38583" y="24449"/>
                      <a:pt x="44146" y="40019"/>
                    </a:cubicBezTo>
                    <a:cubicBezTo>
                      <a:pt x="46051" y="45350"/>
                      <a:pt x="49428" y="50031"/>
                      <a:pt x="53886" y="53520"/>
                    </a:cubicBezTo>
                    <a:lnTo>
                      <a:pt x="0" y="53520"/>
                    </a:lnTo>
                    <a:lnTo>
                      <a:pt x="0" y="78068"/>
                    </a:lnTo>
                    <a:cubicBezTo>
                      <a:pt x="1987" y="77827"/>
                      <a:pt x="3986" y="77708"/>
                      <a:pt x="5987" y="77709"/>
                    </a:cubicBezTo>
                    <a:cubicBezTo>
                      <a:pt x="32441" y="77709"/>
                      <a:pt x="53886" y="99154"/>
                      <a:pt x="53886" y="125608"/>
                    </a:cubicBezTo>
                    <a:cubicBezTo>
                      <a:pt x="53886" y="152062"/>
                      <a:pt x="32441" y="173507"/>
                      <a:pt x="5987" y="173507"/>
                    </a:cubicBezTo>
                    <a:cubicBezTo>
                      <a:pt x="3985" y="173488"/>
                      <a:pt x="1985" y="173349"/>
                      <a:pt x="0" y="173087"/>
                    </a:cubicBezTo>
                    <a:lnTo>
                      <a:pt x="0" y="209191"/>
                    </a:lnTo>
                    <a:lnTo>
                      <a:pt x="155671" y="209191"/>
                    </a:lnTo>
                    <a:lnTo>
                      <a:pt x="155671" y="53520"/>
                    </a:lnTo>
                    <a:close/>
                  </a:path>
                </a:pathLst>
              </a:custGeom>
              <a:solidFill>
                <a:schemeClr val="accent2">
                  <a:lumMod val="75000"/>
                </a:schemeClr>
              </a:solidFill>
              <a:ln w="5953"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37" name="Figura a mano libera 136">
                <a:extLst>
                  <a:ext uri="{FF2B5EF4-FFF2-40B4-BE49-F238E27FC236}">
                    <a16:creationId xmlns:a16="http://schemas.microsoft.com/office/drawing/2014/main" id="{9DF815E7-8906-F34D-B4D3-73B641D9AFAF}"/>
                  </a:ext>
                </a:extLst>
              </p:cNvPr>
              <p:cNvSpPr/>
              <p:nvPr/>
            </p:nvSpPr>
            <p:spPr>
              <a:xfrm>
                <a:off x="7764409" y="3651577"/>
                <a:ext cx="167645" cy="221532"/>
              </a:xfrm>
              <a:custGeom>
                <a:avLst/>
                <a:gdLst>
                  <a:gd name="connsiteX0" fmla="*/ 167646 w 167645"/>
                  <a:gd name="connsiteY0" fmla="*/ 62149 h 221532"/>
                  <a:gd name="connsiteX1" fmla="*/ 167646 w 167645"/>
                  <a:gd name="connsiteY1" fmla="*/ 0 h 221532"/>
                  <a:gd name="connsiteX2" fmla="*/ 0 w 167645"/>
                  <a:gd name="connsiteY2" fmla="*/ 0 h 221532"/>
                  <a:gd name="connsiteX3" fmla="*/ 0 w 167645"/>
                  <a:gd name="connsiteY3" fmla="*/ 167646 h 221532"/>
                  <a:gd name="connsiteX4" fmla="*/ 65861 w 167645"/>
                  <a:gd name="connsiteY4" fmla="*/ 167646 h 221532"/>
                  <a:gd name="connsiteX5" fmla="*/ 53886 w 167645"/>
                  <a:gd name="connsiteY5" fmla="*/ 191595 h 221532"/>
                  <a:gd name="connsiteX6" fmla="*/ 83823 w 167645"/>
                  <a:gd name="connsiteY6" fmla="*/ 221532 h 221532"/>
                  <a:gd name="connsiteX7" fmla="*/ 113760 w 167645"/>
                  <a:gd name="connsiteY7" fmla="*/ 191595 h 221532"/>
                  <a:gd name="connsiteX8" fmla="*/ 101785 w 167645"/>
                  <a:gd name="connsiteY8" fmla="*/ 167646 h 221532"/>
                  <a:gd name="connsiteX9" fmla="*/ 167646 w 167645"/>
                  <a:gd name="connsiteY9" fmla="*/ 167646 h 221532"/>
                  <a:gd name="connsiteX10" fmla="*/ 167646 w 167645"/>
                  <a:gd name="connsiteY10" fmla="*/ 106096 h 221532"/>
                  <a:gd name="connsiteX11" fmla="*/ 121843 w 167645"/>
                  <a:gd name="connsiteY11" fmla="*/ 106096 h 221532"/>
                  <a:gd name="connsiteX12" fmla="*/ 121330 w 167645"/>
                  <a:gd name="connsiteY12" fmla="*/ 62661 h 221532"/>
                  <a:gd name="connsiteX13" fmla="*/ 121843 w 167645"/>
                  <a:gd name="connsiteY13" fmla="*/ 62149 h 221532"/>
                  <a:gd name="connsiteX14" fmla="*/ 167646 w 167645"/>
                  <a:gd name="connsiteY14" fmla="*/ 62149 h 22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45" h="221532">
                    <a:moveTo>
                      <a:pt x="167646" y="62149"/>
                    </a:moveTo>
                    <a:lnTo>
                      <a:pt x="167646" y="0"/>
                    </a:lnTo>
                    <a:lnTo>
                      <a:pt x="0" y="0"/>
                    </a:lnTo>
                    <a:lnTo>
                      <a:pt x="0" y="167646"/>
                    </a:lnTo>
                    <a:lnTo>
                      <a:pt x="65861" y="167646"/>
                    </a:lnTo>
                    <a:cubicBezTo>
                      <a:pt x="58323" y="173300"/>
                      <a:pt x="53886" y="182172"/>
                      <a:pt x="53886" y="191595"/>
                    </a:cubicBezTo>
                    <a:cubicBezTo>
                      <a:pt x="53886" y="208129"/>
                      <a:pt x="67289" y="221532"/>
                      <a:pt x="83823" y="221532"/>
                    </a:cubicBezTo>
                    <a:cubicBezTo>
                      <a:pt x="100356" y="221532"/>
                      <a:pt x="113760" y="208129"/>
                      <a:pt x="113760" y="191595"/>
                    </a:cubicBezTo>
                    <a:cubicBezTo>
                      <a:pt x="113760" y="182172"/>
                      <a:pt x="109323" y="173300"/>
                      <a:pt x="101785" y="167646"/>
                    </a:cubicBezTo>
                    <a:lnTo>
                      <a:pt x="167646" y="167646"/>
                    </a:lnTo>
                    <a:lnTo>
                      <a:pt x="167646" y="106096"/>
                    </a:lnTo>
                    <a:cubicBezTo>
                      <a:pt x="154769" y="118179"/>
                      <a:pt x="134720" y="118179"/>
                      <a:pt x="121843" y="106096"/>
                    </a:cubicBezTo>
                    <a:cubicBezTo>
                      <a:pt x="109707" y="94243"/>
                      <a:pt x="109478" y="74797"/>
                      <a:pt x="121330" y="62661"/>
                    </a:cubicBezTo>
                    <a:cubicBezTo>
                      <a:pt x="121499" y="62488"/>
                      <a:pt x="121670" y="62318"/>
                      <a:pt x="121843" y="62149"/>
                    </a:cubicBezTo>
                    <a:cubicBezTo>
                      <a:pt x="134720" y="50066"/>
                      <a:pt x="154769" y="50066"/>
                      <a:pt x="167646" y="62149"/>
                    </a:cubicBezTo>
                    <a:close/>
                  </a:path>
                </a:pathLst>
              </a:custGeom>
              <a:solidFill>
                <a:srgbClr val="0066FF"/>
              </a:solidFill>
              <a:ln w="5953"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grpSp>
        <p:nvGrpSpPr>
          <p:cNvPr id="6" name="Group 5">
            <a:extLst>
              <a:ext uri="{FF2B5EF4-FFF2-40B4-BE49-F238E27FC236}">
                <a16:creationId xmlns:a16="http://schemas.microsoft.com/office/drawing/2014/main" id="{18AE8EB0-7B0F-42C1-9A35-A2485F773A68}"/>
              </a:ext>
            </a:extLst>
          </p:cNvPr>
          <p:cNvGrpSpPr/>
          <p:nvPr/>
        </p:nvGrpSpPr>
        <p:grpSpPr>
          <a:xfrm>
            <a:off x="7717232" y="4142913"/>
            <a:ext cx="3960911" cy="584775"/>
            <a:chOff x="7717232" y="4142913"/>
            <a:chExt cx="3960911" cy="584775"/>
          </a:xfrm>
        </p:grpSpPr>
        <p:sp>
          <p:nvSpPr>
            <p:cNvPr id="8" name="TextBox 7">
              <a:extLst>
                <a:ext uri="{FF2B5EF4-FFF2-40B4-BE49-F238E27FC236}">
                  <a16:creationId xmlns:a16="http://schemas.microsoft.com/office/drawing/2014/main" id="{8E5C8782-02A7-4A9F-9CEC-37AC5DAA5012}"/>
                </a:ext>
              </a:extLst>
            </p:cNvPr>
            <p:cNvSpPr txBox="1"/>
            <p:nvPr/>
          </p:nvSpPr>
          <p:spPr>
            <a:xfrm>
              <a:off x="8302798" y="4142913"/>
              <a:ext cx="33753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 I engage my employees in creating workflows?</a:t>
              </a:r>
            </a:p>
          </p:txBody>
        </p:sp>
        <p:pic>
          <p:nvPicPr>
            <p:cNvPr id="139" name="Elemento grafico 138" descr="Insegnante">
              <a:extLst>
                <a:ext uri="{FF2B5EF4-FFF2-40B4-BE49-F238E27FC236}">
                  <a16:creationId xmlns:a16="http://schemas.microsoft.com/office/drawing/2014/main" id="{67E739FB-788D-584F-BBB1-C03F977260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7232" y="4201663"/>
              <a:ext cx="513469" cy="513469"/>
            </a:xfrm>
            <a:prstGeom prst="rect">
              <a:avLst/>
            </a:prstGeom>
          </p:spPr>
        </p:pic>
      </p:grpSp>
      <p:grpSp>
        <p:nvGrpSpPr>
          <p:cNvPr id="152" name="Gruppo 151">
            <a:extLst>
              <a:ext uri="{FF2B5EF4-FFF2-40B4-BE49-F238E27FC236}">
                <a16:creationId xmlns:a16="http://schemas.microsoft.com/office/drawing/2014/main" id="{FC80EDB3-756D-BE4A-9F3B-49FD4FD782D1}"/>
              </a:ext>
            </a:extLst>
          </p:cNvPr>
          <p:cNvGrpSpPr/>
          <p:nvPr/>
        </p:nvGrpSpPr>
        <p:grpSpPr>
          <a:xfrm>
            <a:off x="7764409" y="4879476"/>
            <a:ext cx="3586673" cy="830997"/>
            <a:chOff x="7764409" y="4879476"/>
            <a:chExt cx="3586673" cy="830997"/>
          </a:xfrm>
        </p:grpSpPr>
        <p:sp>
          <p:nvSpPr>
            <p:cNvPr id="2" name="TextBox 1">
              <a:extLst>
                <a:ext uri="{FF2B5EF4-FFF2-40B4-BE49-F238E27FC236}">
                  <a16:creationId xmlns:a16="http://schemas.microsoft.com/office/drawing/2014/main" id="{184A9F47-04AB-41BA-B41C-2F89E3A41F9A}"/>
                </a:ext>
              </a:extLst>
            </p:cNvPr>
            <p:cNvSpPr txBox="1"/>
            <p:nvPr/>
          </p:nvSpPr>
          <p:spPr>
            <a:xfrm>
              <a:off x="8311811" y="4879476"/>
              <a:ext cx="30392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 I understand if automating workflows has been efficient?</a:t>
              </a:r>
            </a:p>
          </p:txBody>
        </p:sp>
        <p:grpSp>
          <p:nvGrpSpPr>
            <p:cNvPr id="144" name="Elemento grafico 142" descr="Recensione cliente">
              <a:extLst>
                <a:ext uri="{FF2B5EF4-FFF2-40B4-BE49-F238E27FC236}">
                  <a16:creationId xmlns:a16="http://schemas.microsoft.com/office/drawing/2014/main" id="{ED10C3D5-D769-684D-B4DE-04288591AA48}"/>
                </a:ext>
              </a:extLst>
            </p:cNvPr>
            <p:cNvGrpSpPr/>
            <p:nvPr/>
          </p:nvGrpSpPr>
          <p:grpSpPr>
            <a:xfrm>
              <a:off x="7764409" y="5002899"/>
              <a:ext cx="477106" cy="477106"/>
              <a:chOff x="7764409" y="5002899"/>
              <a:chExt cx="477106" cy="477106"/>
            </a:xfrm>
          </p:grpSpPr>
          <p:sp>
            <p:nvSpPr>
              <p:cNvPr id="145" name="Figura a mano libera 144">
                <a:extLst>
                  <a:ext uri="{FF2B5EF4-FFF2-40B4-BE49-F238E27FC236}">
                    <a16:creationId xmlns:a16="http://schemas.microsoft.com/office/drawing/2014/main" id="{4CF659B4-D514-B94C-AC3A-B07F38B3057A}"/>
                  </a:ext>
                </a:extLst>
              </p:cNvPr>
              <p:cNvSpPr/>
              <p:nvPr/>
            </p:nvSpPr>
            <p:spPr>
              <a:xfrm>
                <a:off x="8069905" y="5245179"/>
                <a:ext cx="77330" cy="77330"/>
              </a:xfrm>
              <a:custGeom>
                <a:avLst/>
                <a:gdLst>
                  <a:gd name="connsiteX0" fmla="*/ 77331 w 77330"/>
                  <a:gd name="connsiteY0" fmla="*/ 38665 h 77330"/>
                  <a:gd name="connsiteX1" fmla="*/ 38665 w 77330"/>
                  <a:gd name="connsiteY1" fmla="*/ 77331 h 77330"/>
                  <a:gd name="connsiteX2" fmla="*/ 0 w 77330"/>
                  <a:gd name="connsiteY2" fmla="*/ 38665 h 77330"/>
                  <a:gd name="connsiteX3" fmla="*/ 38665 w 77330"/>
                  <a:gd name="connsiteY3" fmla="*/ 0 h 77330"/>
                  <a:gd name="connsiteX4" fmla="*/ 77331 w 77330"/>
                  <a:gd name="connsiteY4" fmla="*/ 38665 h 7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0" h="77330">
                    <a:moveTo>
                      <a:pt x="77331" y="38665"/>
                    </a:moveTo>
                    <a:cubicBezTo>
                      <a:pt x="77331" y="60020"/>
                      <a:pt x="60020" y="77331"/>
                      <a:pt x="38665" y="77331"/>
                    </a:cubicBezTo>
                    <a:cubicBezTo>
                      <a:pt x="17311" y="77331"/>
                      <a:pt x="0" y="60020"/>
                      <a:pt x="0" y="38665"/>
                    </a:cubicBezTo>
                    <a:cubicBezTo>
                      <a:pt x="0" y="17311"/>
                      <a:pt x="17311" y="0"/>
                      <a:pt x="38665" y="0"/>
                    </a:cubicBezTo>
                    <a:cubicBezTo>
                      <a:pt x="60020" y="0"/>
                      <a:pt x="77331" y="17311"/>
                      <a:pt x="77331" y="38665"/>
                    </a:cubicBezTo>
                    <a:close/>
                  </a:path>
                </a:pathLst>
              </a:custGeom>
              <a:solidFill>
                <a:srgbClr val="000000"/>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46" name="Figura a mano libera 145">
                <a:extLst>
                  <a:ext uri="{FF2B5EF4-FFF2-40B4-BE49-F238E27FC236}">
                    <a16:creationId xmlns:a16="http://schemas.microsoft.com/office/drawing/2014/main" id="{2AFC9638-123C-3B4C-AC83-FB414B2EE417}"/>
                  </a:ext>
                </a:extLst>
              </p:cNvPr>
              <p:cNvSpPr/>
              <p:nvPr/>
            </p:nvSpPr>
            <p:spPr>
              <a:xfrm>
                <a:off x="7863706" y="5245179"/>
                <a:ext cx="77330" cy="77330"/>
              </a:xfrm>
              <a:custGeom>
                <a:avLst/>
                <a:gdLst>
                  <a:gd name="connsiteX0" fmla="*/ 77331 w 77330"/>
                  <a:gd name="connsiteY0" fmla="*/ 38665 h 77330"/>
                  <a:gd name="connsiteX1" fmla="*/ 38665 w 77330"/>
                  <a:gd name="connsiteY1" fmla="*/ 77331 h 77330"/>
                  <a:gd name="connsiteX2" fmla="*/ 0 w 77330"/>
                  <a:gd name="connsiteY2" fmla="*/ 38665 h 77330"/>
                  <a:gd name="connsiteX3" fmla="*/ 38665 w 77330"/>
                  <a:gd name="connsiteY3" fmla="*/ 0 h 77330"/>
                  <a:gd name="connsiteX4" fmla="*/ 77331 w 77330"/>
                  <a:gd name="connsiteY4" fmla="*/ 38665 h 7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0" h="77330">
                    <a:moveTo>
                      <a:pt x="77331" y="38665"/>
                    </a:moveTo>
                    <a:cubicBezTo>
                      <a:pt x="77331" y="60020"/>
                      <a:pt x="60020" y="77331"/>
                      <a:pt x="38665" y="77331"/>
                    </a:cubicBezTo>
                    <a:cubicBezTo>
                      <a:pt x="17311" y="77331"/>
                      <a:pt x="0" y="60020"/>
                      <a:pt x="0" y="38665"/>
                    </a:cubicBezTo>
                    <a:cubicBezTo>
                      <a:pt x="0" y="17311"/>
                      <a:pt x="17311" y="0"/>
                      <a:pt x="38665" y="0"/>
                    </a:cubicBezTo>
                    <a:cubicBezTo>
                      <a:pt x="60020" y="0"/>
                      <a:pt x="77331" y="17311"/>
                      <a:pt x="77331" y="38665"/>
                    </a:cubicBezTo>
                    <a:close/>
                  </a:path>
                </a:pathLst>
              </a:custGeom>
              <a:solidFill>
                <a:srgbClr val="000000"/>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47" name="Figura a mano libera 146">
                <a:extLst>
                  <a:ext uri="{FF2B5EF4-FFF2-40B4-BE49-F238E27FC236}">
                    <a16:creationId xmlns:a16="http://schemas.microsoft.com/office/drawing/2014/main" id="{1A355EE8-8533-904B-A157-755D81FFA661}"/>
                  </a:ext>
                </a:extLst>
              </p:cNvPr>
              <p:cNvSpPr/>
              <p:nvPr/>
            </p:nvSpPr>
            <p:spPr>
              <a:xfrm>
                <a:off x="8045901" y="5332996"/>
                <a:ext cx="140007" cy="77430"/>
              </a:xfrm>
              <a:custGeom>
                <a:avLst/>
                <a:gdLst>
                  <a:gd name="connsiteX0" fmla="*/ 132298 w 140007"/>
                  <a:gd name="connsiteY0" fmla="*/ 23011 h 77430"/>
                  <a:gd name="connsiteX1" fmla="*/ 94477 w 140007"/>
                  <a:gd name="connsiteY1" fmla="*/ 4970 h 77430"/>
                  <a:gd name="connsiteX2" fmla="*/ 62670 w 140007"/>
                  <a:gd name="connsiteY2" fmla="*/ 0 h 77430"/>
                  <a:gd name="connsiteX3" fmla="*/ 30912 w 140007"/>
                  <a:gd name="connsiteY3" fmla="*/ 4970 h 77430"/>
                  <a:gd name="connsiteX4" fmla="*/ 1789 w 140007"/>
                  <a:gd name="connsiteY4" fmla="*/ 17494 h 77430"/>
                  <a:gd name="connsiteX5" fmla="*/ 0 w 140007"/>
                  <a:gd name="connsiteY5" fmla="*/ 19532 h 77430"/>
                  <a:gd name="connsiteX6" fmla="*/ 39759 w 140007"/>
                  <a:gd name="connsiteY6" fmla="*/ 39411 h 77430"/>
                  <a:gd name="connsiteX7" fmla="*/ 54271 w 140007"/>
                  <a:gd name="connsiteY7" fmla="*/ 68584 h 77430"/>
                  <a:gd name="connsiteX8" fmla="*/ 54271 w 140007"/>
                  <a:gd name="connsiteY8" fmla="*/ 77431 h 77430"/>
                  <a:gd name="connsiteX9" fmla="*/ 140001 w 140007"/>
                  <a:gd name="connsiteY9" fmla="*/ 77431 h 77430"/>
                  <a:gd name="connsiteX10" fmla="*/ 140001 w 140007"/>
                  <a:gd name="connsiteY10" fmla="*/ 38517 h 77430"/>
                  <a:gd name="connsiteX11" fmla="*/ 132298 w 140007"/>
                  <a:gd name="connsiteY11" fmla="*/ 23011 h 7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007" h="77430">
                    <a:moveTo>
                      <a:pt x="132298" y="23011"/>
                    </a:moveTo>
                    <a:cubicBezTo>
                      <a:pt x="121142" y="14335"/>
                      <a:pt x="108239" y="8181"/>
                      <a:pt x="94477" y="4970"/>
                    </a:cubicBezTo>
                    <a:cubicBezTo>
                      <a:pt x="84133" y="1948"/>
                      <a:pt x="73442" y="278"/>
                      <a:pt x="62670" y="0"/>
                    </a:cubicBezTo>
                    <a:cubicBezTo>
                      <a:pt x="51889" y="-24"/>
                      <a:pt x="41171" y="1653"/>
                      <a:pt x="30912" y="4970"/>
                    </a:cubicBezTo>
                    <a:cubicBezTo>
                      <a:pt x="20646" y="7704"/>
                      <a:pt x="10835" y="11923"/>
                      <a:pt x="1789" y="17494"/>
                    </a:cubicBezTo>
                    <a:lnTo>
                      <a:pt x="0" y="19532"/>
                    </a:lnTo>
                    <a:cubicBezTo>
                      <a:pt x="14449" y="23432"/>
                      <a:pt x="27969" y="30192"/>
                      <a:pt x="39759" y="39411"/>
                    </a:cubicBezTo>
                    <a:cubicBezTo>
                      <a:pt x="49026" y="46219"/>
                      <a:pt x="54431" y="57087"/>
                      <a:pt x="54271" y="68584"/>
                    </a:cubicBezTo>
                    <a:lnTo>
                      <a:pt x="54271" y="77431"/>
                    </a:lnTo>
                    <a:lnTo>
                      <a:pt x="140001" y="77431"/>
                    </a:lnTo>
                    <a:lnTo>
                      <a:pt x="140001" y="38517"/>
                    </a:lnTo>
                    <a:cubicBezTo>
                      <a:pt x="140170" y="32389"/>
                      <a:pt x="137283" y="26578"/>
                      <a:pt x="132298" y="23011"/>
                    </a:cubicBezTo>
                    <a:close/>
                  </a:path>
                </a:pathLst>
              </a:custGeom>
              <a:solidFill>
                <a:srgbClr val="000000"/>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3C3C41"/>
                  </a:solidFill>
                  <a:effectLst/>
                  <a:uLnTx/>
                  <a:uFillTx/>
                  <a:latin typeface="Calibri" panose="020F0502020204030204"/>
                  <a:ea typeface="+mn-ea"/>
                  <a:cs typeface="+mn-cs"/>
                </a:endParaRPr>
              </a:p>
            </p:txBody>
          </p:sp>
          <p:sp>
            <p:nvSpPr>
              <p:cNvPr id="148" name="Figura a mano libera 147">
                <a:extLst>
                  <a:ext uri="{FF2B5EF4-FFF2-40B4-BE49-F238E27FC236}">
                    <a16:creationId xmlns:a16="http://schemas.microsoft.com/office/drawing/2014/main" id="{8E88FBD7-6255-DD4D-AE8F-1773F164C409}"/>
                  </a:ext>
                </a:extLst>
              </p:cNvPr>
              <p:cNvSpPr/>
              <p:nvPr/>
            </p:nvSpPr>
            <p:spPr>
              <a:xfrm>
                <a:off x="7824991" y="5332996"/>
                <a:ext cx="140199" cy="77430"/>
              </a:xfrm>
              <a:custGeom>
                <a:avLst/>
                <a:gdLst>
                  <a:gd name="connsiteX0" fmla="*/ 85929 w 140199"/>
                  <a:gd name="connsiteY0" fmla="*/ 68584 h 77430"/>
                  <a:gd name="connsiteX1" fmla="*/ 99894 w 140199"/>
                  <a:gd name="connsiteY1" fmla="*/ 39908 h 77430"/>
                  <a:gd name="connsiteX2" fmla="*/ 100441 w 140199"/>
                  <a:gd name="connsiteY2" fmla="*/ 39411 h 77430"/>
                  <a:gd name="connsiteX3" fmla="*/ 101087 w 140199"/>
                  <a:gd name="connsiteY3" fmla="*/ 38964 h 77430"/>
                  <a:gd name="connsiteX4" fmla="*/ 140200 w 140199"/>
                  <a:gd name="connsiteY4" fmla="*/ 19582 h 77430"/>
                  <a:gd name="connsiteX5" fmla="*/ 137367 w 140199"/>
                  <a:gd name="connsiteY5" fmla="*/ 16351 h 77430"/>
                  <a:gd name="connsiteX6" fmla="*/ 109138 w 140199"/>
                  <a:gd name="connsiteY6" fmla="*/ 4970 h 77430"/>
                  <a:gd name="connsiteX7" fmla="*/ 77381 w 140199"/>
                  <a:gd name="connsiteY7" fmla="*/ 0 h 77430"/>
                  <a:gd name="connsiteX8" fmla="*/ 45574 w 140199"/>
                  <a:gd name="connsiteY8" fmla="*/ 4970 h 77430"/>
                  <a:gd name="connsiteX9" fmla="*/ 7753 w 140199"/>
                  <a:gd name="connsiteY9" fmla="*/ 23011 h 77430"/>
                  <a:gd name="connsiteX10" fmla="*/ 0 w 140199"/>
                  <a:gd name="connsiteY10" fmla="*/ 38517 h 77430"/>
                  <a:gd name="connsiteX11" fmla="*/ 0 w 140199"/>
                  <a:gd name="connsiteY11" fmla="*/ 77431 h 77430"/>
                  <a:gd name="connsiteX12" fmla="*/ 85929 w 140199"/>
                  <a:gd name="connsiteY12" fmla="*/ 77431 h 7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199" h="77430">
                    <a:moveTo>
                      <a:pt x="85929" y="68584"/>
                    </a:moveTo>
                    <a:cubicBezTo>
                      <a:pt x="85937" y="57389"/>
                      <a:pt x="91086" y="46817"/>
                      <a:pt x="99894" y="39908"/>
                    </a:cubicBezTo>
                    <a:lnTo>
                      <a:pt x="100441" y="39411"/>
                    </a:lnTo>
                    <a:lnTo>
                      <a:pt x="101087" y="38964"/>
                    </a:lnTo>
                    <a:cubicBezTo>
                      <a:pt x="113016" y="30475"/>
                      <a:pt x="126218" y="23932"/>
                      <a:pt x="140200" y="19582"/>
                    </a:cubicBezTo>
                    <a:cubicBezTo>
                      <a:pt x="139206" y="18538"/>
                      <a:pt x="138261" y="17445"/>
                      <a:pt x="137367" y="16351"/>
                    </a:cubicBezTo>
                    <a:cubicBezTo>
                      <a:pt x="128549" y="11229"/>
                      <a:pt x="119043" y="7396"/>
                      <a:pt x="109138" y="4970"/>
                    </a:cubicBezTo>
                    <a:cubicBezTo>
                      <a:pt x="98811" y="1952"/>
                      <a:pt x="88136" y="282"/>
                      <a:pt x="77381" y="0"/>
                    </a:cubicBezTo>
                    <a:cubicBezTo>
                      <a:pt x="66583" y="-27"/>
                      <a:pt x="55848" y="1650"/>
                      <a:pt x="45574" y="4970"/>
                    </a:cubicBezTo>
                    <a:cubicBezTo>
                      <a:pt x="32004" y="8714"/>
                      <a:pt x="19202" y="14820"/>
                      <a:pt x="7753" y="23011"/>
                    </a:cubicBezTo>
                    <a:cubicBezTo>
                      <a:pt x="2932" y="26721"/>
                      <a:pt x="76" y="32434"/>
                      <a:pt x="0" y="38517"/>
                    </a:cubicBezTo>
                    <a:lnTo>
                      <a:pt x="0" y="77431"/>
                    </a:lnTo>
                    <a:lnTo>
                      <a:pt x="85929" y="77431"/>
                    </a:lnTo>
                    <a:close/>
                  </a:path>
                </a:pathLst>
              </a:custGeom>
              <a:solidFill>
                <a:srgbClr val="000000"/>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49" name="Figura a mano libera 148">
                <a:extLst>
                  <a:ext uri="{FF2B5EF4-FFF2-40B4-BE49-F238E27FC236}">
                    <a16:creationId xmlns:a16="http://schemas.microsoft.com/office/drawing/2014/main" id="{D4AB5038-693D-1F4B-9E1B-D1B528F3A38D}"/>
                  </a:ext>
                </a:extLst>
              </p:cNvPr>
              <p:cNvSpPr/>
              <p:nvPr/>
            </p:nvSpPr>
            <p:spPr>
              <a:xfrm>
                <a:off x="7928115" y="5363113"/>
                <a:ext cx="154717" cy="77133"/>
              </a:xfrm>
              <a:custGeom>
                <a:avLst/>
                <a:gdLst>
                  <a:gd name="connsiteX0" fmla="*/ 0 w 154717"/>
                  <a:gd name="connsiteY0" fmla="*/ 77133 h 77133"/>
                  <a:gd name="connsiteX1" fmla="*/ 0 w 154717"/>
                  <a:gd name="connsiteY1" fmla="*/ 38468 h 77133"/>
                  <a:gd name="connsiteX2" fmla="*/ 7753 w 154717"/>
                  <a:gd name="connsiteY2" fmla="*/ 23011 h 77133"/>
                  <a:gd name="connsiteX3" fmla="*/ 45574 w 154717"/>
                  <a:gd name="connsiteY3" fmla="*/ 4971 h 77133"/>
                  <a:gd name="connsiteX4" fmla="*/ 77331 w 154717"/>
                  <a:gd name="connsiteY4" fmla="*/ 1 h 77133"/>
                  <a:gd name="connsiteX5" fmla="*/ 109138 w 154717"/>
                  <a:gd name="connsiteY5" fmla="*/ 4971 h 77133"/>
                  <a:gd name="connsiteX6" fmla="*/ 146959 w 154717"/>
                  <a:gd name="connsiteY6" fmla="*/ 23011 h 77133"/>
                  <a:gd name="connsiteX7" fmla="*/ 154712 w 154717"/>
                  <a:gd name="connsiteY7" fmla="*/ 38468 h 77133"/>
                  <a:gd name="connsiteX8" fmla="*/ 154712 w 154717"/>
                  <a:gd name="connsiteY8" fmla="*/ 77133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17" h="77133">
                    <a:moveTo>
                      <a:pt x="0" y="77133"/>
                    </a:moveTo>
                    <a:lnTo>
                      <a:pt x="0" y="38468"/>
                    </a:lnTo>
                    <a:cubicBezTo>
                      <a:pt x="23" y="32386"/>
                      <a:pt x="2892" y="26666"/>
                      <a:pt x="7753" y="23011"/>
                    </a:cubicBezTo>
                    <a:cubicBezTo>
                      <a:pt x="19179" y="14783"/>
                      <a:pt x="31988" y="8672"/>
                      <a:pt x="45574" y="4971"/>
                    </a:cubicBezTo>
                    <a:cubicBezTo>
                      <a:pt x="55827" y="1632"/>
                      <a:pt x="66548" y="-46"/>
                      <a:pt x="77331" y="1"/>
                    </a:cubicBezTo>
                    <a:cubicBezTo>
                      <a:pt x="88106" y="254"/>
                      <a:pt x="98800" y="1925"/>
                      <a:pt x="109138" y="4971"/>
                    </a:cubicBezTo>
                    <a:cubicBezTo>
                      <a:pt x="122915" y="8139"/>
                      <a:pt x="135827" y="14298"/>
                      <a:pt x="146959" y="23011"/>
                    </a:cubicBezTo>
                    <a:cubicBezTo>
                      <a:pt x="151962" y="26545"/>
                      <a:pt x="154871" y="32344"/>
                      <a:pt x="154712" y="38468"/>
                    </a:cubicBezTo>
                    <a:lnTo>
                      <a:pt x="154712" y="77133"/>
                    </a:lnTo>
                    <a:close/>
                  </a:path>
                </a:pathLst>
              </a:custGeom>
              <a:solidFill>
                <a:srgbClr val="000000"/>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50" name="Figura a mano libera 149">
                <a:extLst>
                  <a:ext uri="{FF2B5EF4-FFF2-40B4-BE49-F238E27FC236}">
                    <a16:creationId xmlns:a16="http://schemas.microsoft.com/office/drawing/2014/main" id="{4A404518-42EF-C24E-845B-8DFE5D17217D}"/>
                  </a:ext>
                </a:extLst>
              </p:cNvPr>
              <p:cNvSpPr/>
              <p:nvPr/>
            </p:nvSpPr>
            <p:spPr>
              <a:xfrm>
                <a:off x="7966781" y="5275247"/>
                <a:ext cx="77330" cy="77330"/>
              </a:xfrm>
              <a:custGeom>
                <a:avLst/>
                <a:gdLst>
                  <a:gd name="connsiteX0" fmla="*/ 77331 w 77330"/>
                  <a:gd name="connsiteY0" fmla="*/ 38665 h 77330"/>
                  <a:gd name="connsiteX1" fmla="*/ 38665 w 77330"/>
                  <a:gd name="connsiteY1" fmla="*/ 77331 h 77330"/>
                  <a:gd name="connsiteX2" fmla="*/ 0 w 77330"/>
                  <a:gd name="connsiteY2" fmla="*/ 38665 h 77330"/>
                  <a:gd name="connsiteX3" fmla="*/ 38665 w 77330"/>
                  <a:gd name="connsiteY3" fmla="*/ 0 h 77330"/>
                  <a:gd name="connsiteX4" fmla="*/ 77331 w 77330"/>
                  <a:gd name="connsiteY4" fmla="*/ 38665 h 7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0" h="77330">
                    <a:moveTo>
                      <a:pt x="77331" y="38665"/>
                    </a:moveTo>
                    <a:cubicBezTo>
                      <a:pt x="77331" y="60020"/>
                      <a:pt x="60020" y="77331"/>
                      <a:pt x="38665" y="77331"/>
                    </a:cubicBezTo>
                    <a:cubicBezTo>
                      <a:pt x="17311" y="77331"/>
                      <a:pt x="0" y="60020"/>
                      <a:pt x="0" y="38665"/>
                    </a:cubicBezTo>
                    <a:cubicBezTo>
                      <a:pt x="0" y="17311"/>
                      <a:pt x="17311" y="0"/>
                      <a:pt x="38665" y="0"/>
                    </a:cubicBezTo>
                    <a:cubicBezTo>
                      <a:pt x="60020" y="0"/>
                      <a:pt x="77331" y="17311"/>
                      <a:pt x="77331" y="38665"/>
                    </a:cubicBezTo>
                    <a:close/>
                  </a:path>
                </a:pathLst>
              </a:custGeom>
              <a:solidFill>
                <a:srgbClr val="000000"/>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51" name="Figura a mano libera 150">
                <a:extLst>
                  <a:ext uri="{FF2B5EF4-FFF2-40B4-BE49-F238E27FC236}">
                    <a16:creationId xmlns:a16="http://schemas.microsoft.com/office/drawing/2014/main" id="{392AC02C-C66C-444A-B94C-5C512908C013}"/>
                  </a:ext>
                </a:extLst>
              </p:cNvPr>
              <p:cNvSpPr/>
              <p:nvPr/>
            </p:nvSpPr>
            <p:spPr>
              <a:xfrm>
                <a:off x="7825289" y="5042657"/>
                <a:ext cx="361556" cy="178914"/>
              </a:xfrm>
              <a:custGeom>
                <a:avLst/>
                <a:gdLst>
                  <a:gd name="connsiteX0" fmla="*/ 341677 w 361556"/>
                  <a:gd name="connsiteY0" fmla="*/ 0 h 178914"/>
                  <a:gd name="connsiteX1" fmla="*/ 19879 w 361556"/>
                  <a:gd name="connsiteY1" fmla="*/ 0 h 178914"/>
                  <a:gd name="connsiteX2" fmla="*/ 0 w 361556"/>
                  <a:gd name="connsiteY2" fmla="*/ 19879 h 178914"/>
                  <a:gd name="connsiteX3" fmla="*/ 0 w 361556"/>
                  <a:gd name="connsiteY3" fmla="*/ 129216 h 178914"/>
                  <a:gd name="connsiteX4" fmla="*/ 19879 w 361556"/>
                  <a:gd name="connsiteY4" fmla="*/ 149096 h 178914"/>
                  <a:gd name="connsiteX5" fmla="*/ 93185 w 361556"/>
                  <a:gd name="connsiteY5" fmla="*/ 149096 h 178914"/>
                  <a:gd name="connsiteX6" fmla="*/ 93185 w 361556"/>
                  <a:gd name="connsiteY6" fmla="*/ 178915 h 178914"/>
                  <a:gd name="connsiteX7" fmla="*/ 124495 w 361556"/>
                  <a:gd name="connsiteY7" fmla="*/ 149096 h 178914"/>
                  <a:gd name="connsiteX8" fmla="*/ 158290 w 361556"/>
                  <a:gd name="connsiteY8" fmla="*/ 149096 h 178914"/>
                  <a:gd name="connsiteX9" fmla="*/ 177672 w 361556"/>
                  <a:gd name="connsiteY9" fmla="*/ 178915 h 178914"/>
                  <a:gd name="connsiteX10" fmla="*/ 195564 w 361556"/>
                  <a:gd name="connsiteY10" fmla="*/ 149096 h 178914"/>
                  <a:gd name="connsiteX11" fmla="*/ 230850 w 361556"/>
                  <a:gd name="connsiteY11" fmla="*/ 149096 h 178914"/>
                  <a:gd name="connsiteX12" fmla="*/ 262160 w 361556"/>
                  <a:gd name="connsiteY12" fmla="*/ 178915 h 178914"/>
                  <a:gd name="connsiteX13" fmla="*/ 262160 w 361556"/>
                  <a:gd name="connsiteY13" fmla="*/ 149096 h 178914"/>
                  <a:gd name="connsiteX14" fmla="*/ 341677 w 361556"/>
                  <a:gd name="connsiteY14" fmla="*/ 149096 h 178914"/>
                  <a:gd name="connsiteX15" fmla="*/ 361557 w 361556"/>
                  <a:gd name="connsiteY15" fmla="*/ 129216 h 178914"/>
                  <a:gd name="connsiteX16" fmla="*/ 361557 w 361556"/>
                  <a:gd name="connsiteY16" fmla="*/ 19879 h 178914"/>
                  <a:gd name="connsiteX17" fmla="*/ 341677 w 361556"/>
                  <a:gd name="connsiteY17" fmla="*/ 0 h 178914"/>
                  <a:gd name="connsiteX18" fmla="*/ 49699 w 361556"/>
                  <a:gd name="connsiteY18" fmla="*/ 44729 h 178914"/>
                  <a:gd name="connsiteX19" fmla="*/ 282039 w 361556"/>
                  <a:gd name="connsiteY19" fmla="*/ 44729 h 178914"/>
                  <a:gd name="connsiteX20" fmla="*/ 282039 w 361556"/>
                  <a:gd name="connsiteY20" fmla="*/ 54668 h 178914"/>
                  <a:gd name="connsiteX21" fmla="*/ 49699 w 361556"/>
                  <a:gd name="connsiteY21" fmla="*/ 54668 h 178914"/>
                  <a:gd name="connsiteX22" fmla="*/ 232341 w 361556"/>
                  <a:gd name="connsiteY22" fmla="*/ 104367 h 178914"/>
                  <a:gd name="connsiteX23" fmla="*/ 49699 w 361556"/>
                  <a:gd name="connsiteY23" fmla="*/ 104367 h 178914"/>
                  <a:gd name="connsiteX24" fmla="*/ 49699 w 361556"/>
                  <a:gd name="connsiteY24" fmla="*/ 94427 h 178914"/>
                  <a:gd name="connsiteX25" fmla="*/ 232341 w 361556"/>
                  <a:gd name="connsiteY25" fmla="*/ 94427 h 178914"/>
                  <a:gd name="connsiteX26" fmla="*/ 311858 w 361556"/>
                  <a:gd name="connsiteY26" fmla="*/ 79518 h 178914"/>
                  <a:gd name="connsiteX27" fmla="*/ 49699 w 361556"/>
                  <a:gd name="connsiteY27" fmla="*/ 79518 h 178914"/>
                  <a:gd name="connsiteX28" fmla="*/ 49699 w 361556"/>
                  <a:gd name="connsiteY28" fmla="*/ 69578 h 178914"/>
                  <a:gd name="connsiteX29" fmla="*/ 311858 w 361556"/>
                  <a:gd name="connsiteY29" fmla="*/ 69578 h 17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1556" h="178914">
                    <a:moveTo>
                      <a:pt x="341677" y="0"/>
                    </a:moveTo>
                    <a:lnTo>
                      <a:pt x="19879" y="0"/>
                    </a:lnTo>
                    <a:cubicBezTo>
                      <a:pt x="8901" y="0"/>
                      <a:pt x="0" y="8900"/>
                      <a:pt x="0" y="19879"/>
                    </a:cubicBezTo>
                    <a:lnTo>
                      <a:pt x="0" y="129216"/>
                    </a:lnTo>
                    <a:cubicBezTo>
                      <a:pt x="0" y="140195"/>
                      <a:pt x="8901" y="149096"/>
                      <a:pt x="19879" y="149096"/>
                    </a:cubicBezTo>
                    <a:lnTo>
                      <a:pt x="93185" y="149096"/>
                    </a:lnTo>
                    <a:lnTo>
                      <a:pt x="93185" y="178915"/>
                    </a:lnTo>
                    <a:lnTo>
                      <a:pt x="124495" y="149096"/>
                    </a:lnTo>
                    <a:lnTo>
                      <a:pt x="158290" y="149096"/>
                    </a:lnTo>
                    <a:lnTo>
                      <a:pt x="177672" y="178915"/>
                    </a:lnTo>
                    <a:lnTo>
                      <a:pt x="195564" y="149096"/>
                    </a:lnTo>
                    <a:lnTo>
                      <a:pt x="230850" y="149096"/>
                    </a:lnTo>
                    <a:lnTo>
                      <a:pt x="262160" y="178915"/>
                    </a:lnTo>
                    <a:lnTo>
                      <a:pt x="262160" y="149096"/>
                    </a:lnTo>
                    <a:lnTo>
                      <a:pt x="341677" y="149096"/>
                    </a:lnTo>
                    <a:cubicBezTo>
                      <a:pt x="352656" y="149096"/>
                      <a:pt x="361557" y="140195"/>
                      <a:pt x="361557" y="129216"/>
                    </a:cubicBezTo>
                    <a:lnTo>
                      <a:pt x="361557" y="19879"/>
                    </a:lnTo>
                    <a:cubicBezTo>
                      <a:pt x="361557" y="8900"/>
                      <a:pt x="352656" y="0"/>
                      <a:pt x="341677" y="0"/>
                    </a:cubicBezTo>
                    <a:close/>
                    <a:moveTo>
                      <a:pt x="49699" y="44729"/>
                    </a:moveTo>
                    <a:lnTo>
                      <a:pt x="282039" y="44729"/>
                    </a:lnTo>
                    <a:lnTo>
                      <a:pt x="282039" y="54668"/>
                    </a:lnTo>
                    <a:lnTo>
                      <a:pt x="49699" y="54668"/>
                    </a:lnTo>
                    <a:close/>
                    <a:moveTo>
                      <a:pt x="232341" y="104367"/>
                    </a:moveTo>
                    <a:lnTo>
                      <a:pt x="49699" y="104367"/>
                    </a:lnTo>
                    <a:lnTo>
                      <a:pt x="49699" y="94427"/>
                    </a:lnTo>
                    <a:lnTo>
                      <a:pt x="232341" y="94427"/>
                    </a:lnTo>
                    <a:close/>
                    <a:moveTo>
                      <a:pt x="311858" y="79518"/>
                    </a:moveTo>
                    <a:lnTo>
                      <a:pt x="49699" y="79518"/>
                    </a:lnTo>
                    <a:lnTo>
                      <a:pt x="49699" y="69578"/>
                    </a:lnTo>
                    <a:lnTo>
                      <a:pt x="311858" y="69578"/>
                    </a:lnTo>
                    <a:close/>
                  </a:path>
                </a:pathLst>
              </a:custGeom>
              <a:solidFill>
                <a:schemeClr val="accent2">
                  <a:lumMod val="75000"/>
                </a:schemeClr>
              </a:solidFill>
              <a:ln w="4961"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44793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6000">
                                          <p:cBhvr additive="base">
                                            <p:cTn id="7" dur="500" fill="hold"/>
                                            <p:tgtEl>
                                              <p:spTgt spid="11"/>
                                            </p:tgtEl>
                                            <p:attrNameLst>
                                              <p:attrName>ppt_x</p:attrName>
                                            </p:attrNameLst>
                                          </p:cBhvr>
                                          <p:tavLst>
                                            <p:tav tm="0">
                                              <p:val>
                                                <p:strVal val="#ppt_x"/>
                                              </p:val>
                                            </p:tav>
                                            <p:tav tm="100000">
                                              <p:val>
                                                <p:strVal val="#ppt_x"/>
                                              </p:val>
                                            </p:tav>
                                          </p:tavLst>
                                        </p:anim>
                                        <p:anim calcmode="lin" valueType="num" p14:bounceEnd="76000">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6000">
                                      <p:stCondLst>
                                        <p:cond delay="500"/>
                                      </p:stCondLst>
                                      <p:childTnLst>
                                        <p:set>
                                          <p:cBhvr>
                                            <p:cTn id="10" dur="1" fill="hold">
                                              <p:stCondLst>
                                                <p:cond delay="0"/>
                                              </p:stCondLst>
                                            </p:cTn>
                                            <p:tgtEl>
                                              <p:spTgt spid="305"/>
                                            </p:tgtEl>
                                            <p:attrNameLst>
                                              <p:attrName>style.visibility</p:attrName>
                                            </p:attrNameLst>
                                          </p:cBhvr>
                                          <p:to>
                                            <p:strVal val="visible"/>
                                          </p:to>
                                        </p:set>
                                        <p:anim calcmode="lin" valueType="num" p14:bounceEnd="76000">
                                          <p:cBhvr additive="base">
                                            <p:cTn id="11" dur="500" fill="hold"/>
                                            <p:tgtEl>
                                              <p:spTgt spid="305"/>
                                            </p:tgtEl>
                                            <p:attrNameLst>
                                              <p:attrName>ppt_x</p:attrName>
                                            </p:attrNameLst>
                                          </p:cBhvr>
                                          <p:tavLst>
                                            <p:tav tm="0">
                                              <p:val>
                                                <p:strVal val="#ppt_x"/>
                                              </p:val>
                                            </p:tav>
                                            <p:tav tm="100000">
                                              <p:val>
                                                <p:strVal val="#ppt_x"/>
                                              </p:val>
                                            </p:tav>
                                          </p:tavLst>
                                        </p:anim>
                                        <p:anim calcmode="lin" valueType="num" p14:bounceEnd="76000">
                                          <p:cBhvr additive="base">
                                            <p:cTn id="12" dur="500" fill="hold"/>
                                            <p:tgtEl>
                                              <p:spTgt spid="305"/>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98"/>
                                            </p:tgtEl>
                                            <p:attrNameLst>
                                              <p:attrName>style.visibility</p:attrName>
                                            </p:attrNameLst>
                                          </p:cBhvr>
                                          <p:to>
                                            <p:strVal val="visible"/>
                                          </p:to>
                                        </p:set>
                                        <p:animEffect transition="in" filter="fade">
                                          <p:cBhvr>
                                            <p:cTn id="21" dur="500"/>
                                            <p:tgtEl>
                                              <p:spTgt spid="2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2"/>
                                            </p:tgtEl>
                                            <p:attrNameLst>
                                              <p:attrName>style.visibility</p:attrName>
                                            </p:attrNameLst>
                                          </p:cBhvr>
                                          <p:to>
                                            <p:strVal val="visible"/>
                                          </p:to>
                                        </p:set>
                                        <p:animEffect transition="in" filter="fade">
                                          <p:cBhvr>
                                            <p:cTn id="24" dur="500"/>
                                            <p:tgtEl>
                                              <p:spTgt spid="312"/>
                                            </p:tgtEl>
                                          </p:cBhvr>
                                        </p:animEffect>
                                      </p:childTnLst>
                                    </p:cTn>
                                  </p:par>
                                  <p:par>
                                    <p:cTn id="25" presetID="10" presetClass="entr" presetSubtype="0" fill="hold" nodeType="withEffect">
                                      <p:stCondLst>
                                        <p:cond delay="2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42" presetClass="path" presetSubtype="0" decel="100000" fill="hold" nodeType="withEffect">
                                      <p:stCondLst>
                                        <p:cond delay="0"/>
                                      </p:stCondLst>
                                      <p:childTnLst>
                                        <p:animMotion origin="layout" path="M 3.125E-6 -2.96296E-6 L 3.125E-6 0.03542 " pathEditMode="relative" rAng="0" ptsTypes="AA">
                                          <p:cBhvr>
                                            <p:cTn id="29" dur="700" spd="-100000" fill="hold"/>
                                            <p:tgtEl>
                                              <p:spTgt spid="58"/>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42" presetClass="path" presetSubtype="0" decel="100000" fill="hold" nodeType="withEffect">
                                      <p:stCondLst>
                                        <p:cond delay="350"/>
                                      </p:stCondLst>
                                      <p:childTnLst>
                                        <p:animMotion origin="layout" path="M 3.125E-6 -2.96296E-6 L 3.125E-6 0.03542 " pathEditMode="relative" rAng="0" ptsTypes="AA">
                                          <p:cBhvr>
                                            <p:cTn id="34" dur="700" spd="-100000" fill="hold"/>
                                            <p:tgtEl>
                                              <p:spTgt spid="130"/>
                                            </p:tgtEl>
                                            <p:attrNameLst>
                                              <p:attrName>ppt_x</p:attrName>
                                              <p:attrName>ppt_y</p:attrName>
                                            </p:attrNameLst>
                                          </p:cBhvr>
                                          <p:rCtr x="0" y="1759"/>
                                        </p:animMotion>
                                      </p:childTnLst>
                                    </p:cTn>
                                  </p:par>
                                  <p:par>
                                    <p:cTn id="35" presetID="10" presetClass="entr" presetSubtype="0" fill="hold" nodeType="withEffect">
                                      <p:stCondLst>
                                        <p:cond delay="75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nodeType="withEffect">
                                      <p:stCondLst>
                                        <p:cond delay="350"/>
                                      </p:stCondLst>
                                      <p:childTnLst>
                                        <p:animMotion origin="layout" path="M 3.125E-6 -2.96296E-6 L 3.125E-6 0.03542 " pathEditMode="relative" rAng="0" ptsTypes="AA">
                                          <p:cBhvr>
                                            <p:cTn id="39" dur="700" spd="-100000" fill="hold"/>
                                            <p:tgtEl>
                                              <p:spTgt spid="3"/>
                                            </p:tgtEl>
                                            <p:attrNameLst>
                                              <p:attrName>ppt_x</p:attrName>
                                              <p:attrName>ppt_y</p:attrName>
                                            </p:attrNameLst>
                                          </p:cBhvr>
                                          <p:rCtr x="0" y="1759"/>
                                        </p:animMotion>
                                      </p:childTnLst>
                                    </p:cTn>
                                  </p:par>
                                  <p:par>
                                    <p:cTn id="40" presetID="10" presetClass="entr" presetSubtype="0" fill="hold" nodeType="withEffect">
                                      <p:stCondLst>
                                        <p:cond delay="10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nodeType="withEffect">
                                      <p:stCondLst>
                                        <p:cond delay="350"/>
                                      </p:stCondLst>
                                      <p:childTnLst>
                                        <p:animMotion origin="layout" path="M 3.125E-6 -2.96296E-6 L 3.125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nodeType="withEffect">
                                      <p:stCondLst>
                                        <p:cond delay="125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500"/>
                                            <p:tgtEl>
                                              <p:spTgt spid="152"/>
                                            </p:tgtEl>
                                          </p:cBhvr>
                                        </p:animEffect>
                                      </p:childTnLst>
                                    </p:cTn>
                                  </p:par>
                                  <p:par>
                                    <p:cTn id="48" presetID="42" presetClass="path" presetSubtype="0" decel="100000" fill="hold" nodeType="withEffect">
                                      <p:stCondLst>
                                        <p:cond delay="350"/>
                                      </p:stCondLst>
                                      <p:childTnLst>
                                        <p:animMotion origin="layout" path="M 3.125E-6 -2.96296E-6 L 3.125E-6 0.03542 " pathEditMode="relative" rAng="0" ptsTypes="AA">
                                          <p:cBhvr>
                                            <p:cTn id="49" dur="700" spd="-100000" fill="hold"/>
                                            <p:tgtEl>
                                              <p:spTgt spid="15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8" grpId="0" animBg="1"/>
          <p:bldP spid="311" grpId="0" animBg="1"/>
          <p:bldP spid="3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500" fill="hold"/>
                                            <p:tgtEl>
                                              <p:spTgt spid="305"/>
                                            </p:tgtEl>
                                            <p:attrNameLst>
                                              <p:attrName>ppt_x</p:attrName>
                                            </p:attrNameLst>
                                          </p:cBhvr>
                                          <p:tavLst>
                                            <p:tav tm="0">
                                              <p:val>
                                                <p:strVal val="#ppt_x"/>
                                              </p:val>
                                            </p:tav>
                                            <p:tav tm="100000">
                                              <p:val>
                                                <p:strVal val="#ppt_x"/>
                                              </p:val>
                                            </p:tav>
                                          </p:tavLst>
                                        </p:anim>
                                        <p:anim calcmode="lin" valueType="num">
                                          <p:cBhvr additive="base">
                                            <p:cTn id="12" dur="500" fill="hold"/>
                                            <p:tgtEl>
                                              <p:spTgt spid="305"/>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98"/>
                                            </p:tgtEl>
                                            <p:attrNameLst>
                                              <p:attrName>style.visibility</p:attrName>
                                            </p:attrNameLst>
                                          </p:cBhvr>
                                          <p:to>
                                            <p:strVal val="visible"/>
                                          </p:to>
                                        </p:set>
                                        <p:animEffect transition="in" filter="fade">
                                          <p:cBhvr>
                                            <p:cTn id="21" dur="500"/>
                                            <p:tgtEl>
                                              <p:spTgt spid="2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2"/>
                                            </p:tgtEl>
                                            <p:attrNameLst>
                                              <p:attrName>style.visibility</p:attrName>
                                            </p:attrNameLst>
                                          </p:cBhvr>
                                          <p:to>
                                            <p:strVal val="visible"/>
                                          </p:to>
                                        </p:set>
                                        <p:animEffect transition="in" filter="fade">
                                          <p:cBhvr>
                                            <p:cTn id="24" dur="500"/>
                                            <p:tgtEl>
                                              <p:spTgt spid="312"/>
                                            </p:tgtEl>
                                          </p:cBhvr>
                                        </p:animEffect>
                                      </p:childTnLst>
                                    </p:cTn>
                                  </p:par>
                                  <p:par>
                                    <p:cTn id="25" presetID="10" presetClass="entr" presetSubtype="0" fill="hold" nodeType="withEffect">
                                      <p:stCondLst>
                                        <p:cond delay="2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42" presetClass="path" presetSubtype="0" decel="100000" fill="hold" nodeType="withEffect">
                                      <p:stCondLst>
                                        <p:cond delay="0"/>
                                      </p:stCondLst>
                                      <p:childTnLst>
                                        <p:animMotion origin="layout" path="M 3.125E-6 -2.96296E-6 L 3.125E-6 0.03542 " pathEditMode="relative" rAng="0" ptsTypes="AA">
                                          <p:cBhvr>
                                            <p:cTn id="29" dur="700" spd="-100000" fill="hold"/>
                                            <p:tgtEl>
                                              <p:spTgt spid="58"/>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42" presetClass="path" presetSubtype="0" decel="100000" fill="hold" nodeType="withEffect">
                                      <p:stCondLst>
                                        <p:cond delay="350"/>
                                      </p:stCondLst>
                                      <p:childTnLst>
                                        <p:animMotion origin="layout" path="M 3.125E-6 -2.96296E-6 L 3.125E-6 0.03542 " pathEditMode="relative" rAng="0" ptsTypes="AA">
                                          <p:cBhvr>
                                            <p:cTn id="34" dur="700" spd="-100000" fill="hold"/>
                                            <p:tgtEl>
                                              <p:spTgt spid="130"/>
                                            </p:tgtEl>
                                            <p:attrNameLst>
                                              <p:attrName>ppt_x</p:attrName>
                                              <p:attrName>ppt_y</p:attrName>
                                            </p:attrNameLst>
                                          </p:cBhvr>
                                          <p:rCtr x="0" y="1759"/>
                                        </p:animMotion>
                                      </p:childTnLst>
                                    </p:cTn>
                                  </p:par>
                                  <p:par>
                                    <p:cTn id="35" presetID="10" presetClass="entr" presetSubtype="0" fill="hold" nodeType="withEffect">
                                      <p:stCondLst>
                                        <p:cond delay="75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nodeType="withEffect">
                                      <p:stCondLst>
                                        <p:cond delay="350"/>
                                      </p:stCondLst>
                                      <p:childTnLst>
                                        <p:animMotion origin="layout" path="M 3.125E-6 -2.96296E-6 L 3.125E-6 0.03542 " pathEditMode="relative" rAng="0" ptsTypes="AA">
                                          <p:cBhvr>
                                            <p:cTn id="39" dur="700" spd="-100000" fill="hold"/>
                                            <p:tgtEl>
                                              <p:spTgt spid="3"/>
                                            </p:tgtEl>
                                            <p:attrNameLst>
                                              <p:attrName>ppt_x</p:attrName>
                                              <p:attrName>ppt_y</p:attrName>
                                            </p:attrNameLst>
                                          </p:cBhvr>
                                          <p:rCtr x="0" y="1759"/>
                                        </p:animMotion>
                                      </p:childTnLst>
                                    </p:cTn>
                                  </p:par>
                                  <p:par>
                                    <p:cTn id="40" presetID="10" presetClass="entr" presetSubtype="0" fill="hold" nodeType="withEffect">
                                      <p:stCondLst>
                                        <p:cond delay="10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nodeType="withEffect">
                                      <p:stCondLst>
                                        <p:cond delay="350"/>
                                      </p:stCondLst>
                                      <p:childTnLst>
                                        <p:animMotion origin="layout" path="M 3.125E-6 -2.96296E-6 L 3.125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nodeType="withEffect">
                                      <p:stCondLst>
                                        <p:cond delay="125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500"/>
                                            <p:tgtEl>
                                              <p:spTgt spid="152"/>
                                            </p:tgtEl>
                                          </p:cBhvr>
                                        </p:animEffect>
                                      </p:childTnLst>
                                    </p:cTn>
                                  </p:par>
                                  <p:par>
                                    <p:cTn id="48" presetID="42" presetClass="path" presetSubtype="0" decel="100000" fill="hold" nodeType="withEffect">
                                      <p:stCondLst>
                                        <p:cond delay="350"/>
                                      </p:stCondLst>
                                      <p:childTnLst>
                                        <p:animMotion origin="layout" path="M 3.125E-6 -2.96296E-6 L 3.125E-6 0.03542 " pathEditMode="relative" rAng="0" ptsTypes="AA">
                                          <p:cBhvr>
                                            <p:cTn id="49" dur="700" spd="-100000" fill="hold"/>
                                            <p:tgtEl>
                                              <p:spTgt spid="15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8" grpId="0" animBg="1"/>
          <p:bldP spid="311" grpId="0" animBg="1"/>
          <p:bldP spid="312"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8AEEDB-C456-4523-A004-03B08FA12814}"/>
              </a:ext>
            </a:extLst>
          </p:cNvPr>
          <p:cNvSpPr>
            <a:spLocks noGrp="1"/>
          </p:cNvSpPr>
          <p:nvPr>
            <p:ph type="title"/>
          </p:nvPr>
        </p:nvSpPr>
        <p:spPr>
          <a:xfrm>
            <a:off x="407674" y="2404617"/>
            <a:ext cx="7213834" cy="1440394"/>
          </a:xfrm>
        </p:spPr>
        <p:txBody>
          <a:bodyPr>
            <a:normAutofit fontScale="90000"/>
          </a:bodyPr>
          <a:lstStyle/>
          <a:p>
            <a:r>
              <a:rPr lang="en-US" sz="6000" dirty="0">
                <a:solidFill>
                  <a:srgbClr val="FFC000"/>
                </a:solidFill>
                <a:latin typeface="Segoe UI" panose="020B0502040204020203" pitchFamily="34" charset="0"/>
                <a:cs typeface="Segoe UI" panose="020B0502040204020203" pitchFamily="34" charset="0"/>
              </a:rPr>
              <a:t> </a:t>
            </a:r>
            <a:br>
              <a:rPr lang="en-US" sz="6000" dirty="0">
                <a:solidFill>
                  <a:srgbClr val="FFC000"/>
                </a:solidFill>
                <a:latin typeface="Segoe UI" panose="020B0502040204020203" pitchFamily="34" charset="0"/>
                <a:cs typeface="Segoe UI" panose="020B0502040204020203" pitchFamily="34" charset="0"/>
              </a:rPr>
            </a:br>
            <a:r>
              <a:rPr lang="en-US" sz="6000" dirty="0">
                <a:solidFill>
                  <a:schemeClr val="bg1"/>
                </a:solidFill>
                <a:latin typeface="Segoe UI" panose="020B0502040204020203" pitchFamily="34" charset="0"/>
                <a:cs typeface="Segoe UI" panose="020B0502040204020203" pitchFamily="34" charset="0"/>
              </a:rPr>
              <a:t>Power BI</a:t>
            </a:r>
          </a:p>
        </p:txBody>
      </p:sp>
      <p:pic>
        <p:nvPicPr>
          <p:cNvPr id="7" name="Picture 6" descr="A group of people looking at a screen&#10;&#10;Description automatically generated">
            <a:extLst>
              <a:ext uri="{FF2B5EF4-FFF2-40B4-BE49-F238E27FC236}">
                <a16:creationId xmlns:a16="http://schemas.microsoft.com/office/drawing/2014/main" id="{F152B4EB-9087-437B-9C75-819BF2D54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588" y="0"/>
            <a:ext cx="10770143" cy="7180095"/>
          </a:xfrm>
          <a:prstGeom prst="rect">
            <a:avLst/>
          </a:prstGeom>
        </p:spPr>
      </p:pic>
      <p:sp>
        <p:nvSpPr>
          <p:cNvPr id="15" name="Oval 14">
            <a:extLst>
              <a:ext uri="{FF2B5EF4-FFF2-40B4-BE49-F238E27FC236}">
                <a16:creationId xmlns:a16="http://schemas.microsoft.com/office/drawing/2014/main" id="{78A20973-E03C-4B97-BEDB-041699DE5B65}"/>
              </a:ext>
            </a:extLst>
          </p:cNvPr>
          <p:cNvSpPr/>
          <p:nvPr/>
        </p:nvSpPr>
        <p:spPr bwMode="auto">
          <a:xfrm>
            <a:off x="3732429" y="2559633"/>
            <a:ext cx="1738734" cy="173873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2" name="Picture 1">
            <a:extLst>
              <a:ext uri="{FF2B5EF4-FFF2-40B4-BE49-F238E27FC236}">
                <a16:creationId xmlns:a16="http://schemas.microsoft.com/office/drawing/2014/main" id="{92DC7342-92C7-4792-8BE3-F97EEEEDC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957" y="2854350"/>
            <a:ext cx="1145677" cy="1145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40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2.08333E-6 0 L -0.06562 0 " pathEditMode="relative" rAng="0" ptsTypes="AA">
                                      <p:cBhvr>
                                        <p:cTn id="9" dur="750" spd="-100000" fill="hold"/>
                                        <p:tgtEl>
                                          <p:spTgt spid="4"/>
                                        </p:tgtEl>
                                        <p:attrNameLst>
                                          <p:attrName>ppt_x</p:attrName>
                                          <p:attrName>ppt_y</p:attrName>
                                        </p:attrNameLst>
                                      </p:cBhvr>
                                      <p:rCtr x="-32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1967109" y="2048367"/>
            <a:ext cx="8257781" cy="1587989"/>
            <a:chOff x="2010725" y="2774289"/>
            <a:chExt cx="8257781" cy="1587989"/>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2774289"/>
              <a:ext cx="8257781" cy="1587989"/>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287588"/>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Field Technician Power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1967109" y="471458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Turbine Analytics</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0C403346-FC2A-4F4B-A6DA-C0359C925F73}"/>
              </a:ext>
            </a:extLst>
          </p:cNvPr>
          <p:cNvGrpSpPr/>
          <p:nvPr/>
        </p:nvGrpSpPr>
        <p:grpSpPr>
          <a:xfrm>
            <a:off x="1967109" y="1087770"/>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Alerts &amp; Approvals</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A3C4BEB-58C7-4025-BD62-02ACA60F9F40}"/>
              </a:ext>
            </a:extLst>
          </p:cNvPr>
          <p:cNvGrpSpPr/>
          <p:nvPr/>
        </p:nvGrpSpPr>
        <p:grpSpPr>
          <a:xfrm>
            <a:off x="1967111" y="377343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Storage</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A6E4768C-4458-4BE7-A153-82B8680D4ABF}"/>
              </a:ext>
            </a:extLst>
          </p:cNvPr>
          <p:cNvGrpSpPr/>
          <p:nvPr/>
        </p:nvGrpSpPr>
        <p:grpSpPr>
          <a:xfrm>
            <a:off x="10372476" y="1106326"/>
            <a:ext cx="769012" cy="4399442"/>
            <a:chOff x="11070483" y="673890"/>
            <a:chExt cx="769012" cy="4404277"/>
          </a:xfrm>
        </p:grpSpPr>
        <p:grpSp>
          <p:nvGrpSpPr>
            <p:cNvPr id="62" name="Group 61">
              <a:extLst>
                <a:ext uri="{FF2B5EF4-FFF2-40B4-BE49-F238E27FC236}">
                  <a16:creationId xmlns:a16="http://schemas.microsoft.com/office/drawing/2014/main" id="{CD97A1EF-3BE0-4A4C-9587-75130A2A9DE3}"/>
                </a:ext>
              </a:extLst>
            </p:cNvPr>
            <p:cNvGrpSpPr/>
            <p:nvPr/>
          </p:nvGrpSpPr>
          <p:grpSpPr>
            <a:xfrm>
              <a:off x="11070483" y="673890"/>
              <a:ext cx="769012" cy="4404277"/>
              <a:chOff x="2010725" y="3584816"/>
              <a:chExt cx="8257781" cy="588935"/>
            </a:xfrm>
          </p:grpSpPr>
          <p:sp>
            <p:nvSpPr>
              <p:cNvPr id="65" name="Rectangle: Rounded Corners 1">
                <a:extLst>
                  <a:ext uri="{FF2B5EF4-FFF2-40B4-BE49-F238E27FC236}">
                    <a16:creationId xmlns:a16="http://schemas.microsoft.com/office/drawing/2014/main" id="{46DF2EC8-5D60-4765-9076-C3AD3678D122}"/>
                  </a:ext>
                </a:extLst>
              </p:cNvPr>
              <p:cNvSpPr/>
              <p:nvPr/>
            </p:nvSpPr>
            <p:spPr>
              <a:xfrm>
                <a:off x="2010725" y="3584816"/>
                <a:ext cx="8257781" cy="588935"/>
              </a:xfrm>
              <a:prstGeom prst="roundRect">
                <a:avLst>
                  <a:gd name="adj" fmla="val 14674"/>
                </a:avLst>
              </a:prstGeom>
              <a:solidFill>
                <a:schemeClr val="bg1">
                  <a:lumMod val="95000"/>
                </a:schemeClr>
              </a:solidFill>
              <a:ln w="57150">
                <a:solidFill>
                  <a:srgbClr val="14848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A4F4B64A-707E-4D60-9F49-8425D0EE0F30}"/>
                  </a:ext>
                </a:extLst>
              </p:cNvPr>
              <p:cNvSpPr txBox="1"/>
              <p:nvPr/>
            </p:nvSpPr>
            <p:spPr>
              <a:xfrm>
                <a:off x="2112577" y="3705879"/>
                <a:ext cx="8038518" cy="425091"/>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Q&amp;A</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Oval 62">
              <a:extLst>
                <a:ext uri="{FF2B5EF4-FFF2-40B4-BE49-F238E27FC236}">
                  <a16:creationId xmlns:a16="http://schemas.microsoft.com/office/drawing/2014/main" id="{98537048-9308-4B79-B6D0-2262BED85B6A}"/>
                </a:ext>
              </a:extLst>
            </p:cNvPr>
            <p:cNvSpPr/>
            <p:nvPr/>
          </p:nvSpPr>
          <p:spPr bwMode="auto">
            <a:xfrm>
              <a:off x="11158246" y="811358"/>
              <a:ext cx="592036" cy="578373"/>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FFFFFF"/>
                </a:solidFill>
                <a:latin typeface="Segoe UI"/>
                <a:cs typeface="Segoe UI" pitchFamily="34" charset="0"/>
              </a:endParaRPr>
            </a:p>
          </p:txBody>
        </p:sp>
        <p:pic>
          <p:nvPicPr>
            <p:cNvPr id="64" name="Picture 63" descr="A picture containing drawing&#10;&#10;Description automatically generated">
              <a:extLst>
                <a:ext uri="{FF2B5EF4-FFF2-40B4-BE49-F238E27FC236}">
                  <a16:creationId xmlns:a16="http://schemas.microsoft.com/office/drawing/2014/main" id="{A0929B94-885A-450B-8564-C7EFEC671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810" y="913734"/>
              <a:ext cx="396428" cy="396428"/>
            </a:xfrm>
            <a:prstGeom prst="rect">
              <a:avLst/>
            </a:prstGeom>
          </p:spPr>
        </p:pic>
      </p:grpSp>
      <p:grpSp>
        <p:nvGrpSpPr>
          <p:cNvPr id="3" name="Group 2">
            <a:extLst>
              <a:ext uri="{FF2B5EF4-FFF2-40B4-BE49-F238E27FC236}">
                <a16:creationId xmlns:a16="http://schemas.microsoft.com/office/drawing/2014/main" id="{92C9FDEE-A7F8-4ECC-9E1E-134A3CDF8E2D}"/>
              </a:ext>
            </a:extLst>
          </p:cNvPr>
          <p:cNvGrpSpPr/>
          <p:nvPr/>
        </p:nvGrpSpPr>
        <p:grpSpPr>
          <a:xfrm>
            <a:off x="1062893" y="1087771"/>
            <a:ext cx="769012" cy="4404277"/>
            <a:chOff x="1013065" y="761200"/>
            <a:chExt cx="769012" cy="4404277"/>
          </a:xfrm>
        </p:grpSpPr>
        <p:grpSp>
          <p:nvGrpSpPr>
            <p:cNvPr id="52" name="Group 51">
              <a:extLst>
                <a:ext uri="{FF2B5EF4-FFF2-40B4-BE49-F238E27FC236}">
                  <a16:creationId xmlns:a16="http://schemas.microsoft.com/office/drawing/2014/main" id="{5B90C12E-4DA5-4013-A7C8-7A332B9B03F6}"/>
                </a:ext>
              </a:extLst>
            </p:cNvPr>
            <p:cNvGrpSpPr/>
            <p:nvPr/>
          </p:nvGrpSpPr>
          <p:grpSpPr>
            <a:xfrm>
              <a:off x="1013065" y="761200"/>
              <a:ext cx="769012" cy="4404277"/>
              <a:chOff x="2010722" y="3584816"/>
              <a:chExt cx="8257780" cy="588935"/>
            </a:xfrm>
          </p:grpSpPr>
          <p:sp>
            <p:nvSpPr>
              <p:cNvPr id="59" name="Rectangle: Rounded Corners 1">
                <a:extLst>
                  <a:ext uri="{FF2B5EF4-FFF2-40B4-BE49-F238E27FC236}">
                    <a16:creationId xmlns:a16="http://schemas.microsoft.com/office/drawing/2014/main" id="{A30ACAD6-FDCC-4BA9-BDB0-8026E08E4A5F}"/>
                  </a:ext>
                </a:extLst>
              </p:cNvPr>
              <p:cNvSpPr/>
              <p:nvPr/>
            </p:nvSpPr>
            <p:spPr>
              <a:xfrm>
                <a:off x="2010722" y="3584816"/>
                <a:ext cx="8257780" cy="588935"/>
              </a:xfrm>
              <a:prstGeom prst="roundRect">
                <a:avLst>
                  <a:gd name="adj" fmla="val 14674"/>
                </a:avLst>
              </a:prstGeom>
              <a:solidFill>
                <a:schemeClr val="bg1">
                  <a:lumMod val="95000"/>
                </a:schemeClr>
              </a:solidFill>
              <a:ln w="57150">
                <a:solidFill>
                  <a:srgbClr val="7AC143"/>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D315A379-22C4-4F65-B608-74E4D53AE8FB}"/>
                  </a:ext>
                </a:extLst>
              </p:cNvPr>
              <p:cNvSpPr txBox="1"/>
              <p:nvPr/>
            </p:nvSpPr>
            <p:spPr>
              <a:xfrm>
                <a:off x="2112574" y="3705879"/>
                <a:ext cx="8038517" cy="411179"/>
              </a:xfrm>
              <a:prstGeom prst="rect">
                <a:avLst/>
              </a:prstGeom>
            </p:spPr>
            <p:txBody>
              <a:bodyPr vert="vert270" wrap="square" lIns="68580" tIns="34290" rIns="68580" bIns="34290" rtlCol="0" anchor="ctr" anchorCtr="0">
                <a:normAutofit fontScale="92500" lnSpcReduction="1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Intelligent Plant Data Connector</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074" name="Picture 2" descr="Industrial App Store - Connectors | Microsoft Docs">
              <a:extLst>
                <a:ext uri="{FF2B5EF4-FFF2-40B4-BE49-F238E27FC236}">
                  <a16:creationId xmlns:a16="http://schemas.microsoft.com/office/drawing/2014/main" id="{4D483EE2-B4D7-4E00-8141-B0568B148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075076" y="863365"/>
              <a:ext cx="600118" cy="60011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241696E7-5639-4449-B8DB-3A04E5CC23A4}"/>
              </a:ext>
            </a:extLst>
          </p:cNvPr>
          <p:cNvSpPr/>
          <p:nvPr/>
        </p:nvSpPr>
        <p:spPr bwMode="auto">
          <a:xfrm>
            <a:off x="879403" y="947058"/>
            <a:ext cx="10417629" cy="3697044"/>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C0C7D31-8722-4089-A31B-F29649E8E23B}"/>
              </a:ext>
            </a:extLst>
          </p:cNvPr>
          <p:cNvSpPr/>
          <p:nvPr/>
        </p:nvSpPr>
        <p:spPr bwMode="auto">
          <a:xfrm>
            <a:off x="879903" y="4646999"/>
            <a:ext cx="1026105" cy="97278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C8A6103-D7D1-4FA7-B112-11A5964DAF45}"/>
              </a:ext>
            </a:extLst>
          </p:cNvPr>
          <p:cNvSpPr/>
          <p:nvPr/>
        </p:nvSpPr>
        <p:spPr bwMode="auto">
          <a:xfrm>
            <a:off x="10269526" y="4644151"/>
            <a:ext cx="1026105" cy="97278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534246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70053-2B07-4CBC-9AE5-BB5233CC67A8}"/>
              </a:ext>
            </a:extLst>
          </p:cNvPr>
          <p:cNvSpPr txBox="1"/>
          <p:nvPr/>
        </p:nvSpPr>
        <p:spPr>
          <a:xfrm>
            <a:off x="457200" y="381000"/>
            <a:ext cx="2347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srgbClr val="3C3C41"/>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Business </a:t>
            </a:r>
            <a:r>
              <a:rPr kumimoji="0" lang="pt-BR" sz="2800" b="0" i="0" u="none" strike="noStrike" kern="1200" cap="none" spc="0" normalizeH="0" baseline="0" noProof="0" err="1">
                <a:ln>
                  <a:noFill/>
                </a:ln>
                <a:solidFill>
                  <a:srgbClr val="3C3C41"/>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Area</a:t>
            </a:r>
            <a:endParaRPr kumimoji="0" lang="pt-BR" sz="2800" b="0" i="0" u="none" strike="noStrike" kern="1200" cap="none" spc="0" normalizeH="0" baseline="0" noProof="0">
              <a:ln>
                <a:noFill/>
              </a:ln>
              <a:solidFill>
                <a:srgbClr val="3C3C41"/>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1E1D73A-AC69-4BA9-A997-CDB677004287}"/>
              </a:ext>
            </a:extLst>
          </p:cNvPr>
          <p:cNvGrpSpPr/>
          <p:nvPr/>
        </p:nvGrpSpPr>
        <p:grpSpPr>
          <a:xfrm>
            <a:off x="2713129" y="3764892"/>
            <a:ext cx="1055009" cy="2429009"/>
            <a:chOff x="2361178" y="4318847"/>
            <a:chExt cx="1055009" cy="2429009"/>
          </a:xfrm>
        </p:grpSpPr>
        <p:sp>
          <p:nvSpPr>
            <p:cNvPr id="12" name="Rectangle 5">
              <a:extLst>
                <a:ext uri="{FF2B5EF4-FFF2-40B4-BE49-F238E27FC236}">
                  <a16:creationId xmlns:a16="http://schemas.microsoft.com/office/drawing/2014/main" id="{126EC511-AFC1-45E4-947A-11593B85645E}"/>
                </a:ext>
              </a:extLst>
            </p:cNvPr>
            <p:cNvSpPr>
              <a:spLocks noChangeArrowheads="1"/>
            </p:cNvSpPr>
            <p:nvPr/>
          </p:nvSpPr>
          <p:spPr bwMode="auto">
            <a:xfrm>
              <a:off x="2510493" y="5390447"/>
              <a:ext cx="840840" cy="84234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3" name="Rectangle 6">
              <a:extLst>
                <a:ext uri="{FF2B5EF4-FFF2-40B4-BE49-F238E27FC236}">
                  <a16:creationId xmlns:a16="http://schemas.microsoft.com/office/drawing/2014/main" id="{0D32AE2C-4191-4618-B2AC-90271CBC749A}"/>
                </a:ext>
              </a:extLst>
            </p:cNvPr>
            <p:cNvSpPr>
              <a:spLocks noChangeArrowheads="1"/>
            </p:cNvSpPr>
            <p:nvPr/>
          </p:nvSpPr>
          <p:spPr bwMode="auto">
            <a:xfrm>
              <a:off x="2510493" y="5390447"/>
              <a:ext cx="840840" cy="842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74EB42A0-3D2E-4F88-90C0-D58745D72FE1}"/>
                </a:ext>
              </a:extLst>
            </p:cNvPr>
            <p:cNvSpPr>
              <a:spLocks/>
            </p:cNvSpPr>
            <p:nvPr/>
          </p:nvSpPr>
          <p:spPr bwMode="auto">
            <a:xfrm>
              <a:off x="2635676" y="6035216"/>
              <a:ext cx="151577" cy="665885"/>
            </a:xfrm>
            <a:custGeom>
              <a:avLst/>
              <a:gdLst>
                <a:gd name="T0" fmla="*/ 0 w 201"/>
                <a:gd name="T1" fmla="*/ 0 h 883"/>
                <a:gd name="T2" fmla="*/ 117 w 201"/>
                <a:gd name="T3" fmla="*/ 883 h 883"/>
                <a:gd name="T4" fmla="*/ 201 w 201"/>
                <a:gd name="T5" fmla="*/ 883 h 883"/>
                <a:gd name="T6" fmla="*/ 201 w 201"/>
                <a:gd name="T7" fmla="*/ 0 h 883"/>
                <a:gd name="T8" fmla="*/ 0 w 201"/>
                <a:gd name="T9" fmla="*/ 0 h 883"/>
              </a:gdLst>
              <a:ahLst/>
              <a:cxnLst>
                <a:cxn ang="0">
                  <a:pos x="T0" y="T1"/>
                </a:cxn>
                <a:cxn ang="0">
                  <a:pos x="T2" y="T3"/>
                </a:cxn>
                <a:cxn ang="0">
                  <a:pos x="T4" y="T5"/>
                </a:cxn>
                <a:cxn ang="0">
                  <a:pos x="T6" y="T7"/>
                </a:cxn>
                <a:cxn ang="0">
                  <a:pos x="T8" y="T9"/>
                </a:cxn>
              </a:cxnLst>
              <a:rect l="0" t="0" r="r" b="b"/>
              <a:pathLst>
                <a:path w="201" h="883">
                  <a:moveTo>
                    <a:pt x="0" y="0"/>
                  </a:moveTo>
                  <a:lnTo>
                    <a:pt x="117" y="883"/>
                  </a:lnTo>
                  <a:lnTo>
                    <a:pt x="201" y="883"/>
                  </a:lnTo>
                  <a:lnTo>
                    <a:pt x="201" y="0"/>
                  </a:lnTo>
                  <a:lnTo>
                    <a:pt x="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14754F09-F55E-42E2-AEE0-F800B5854308}"/>
                </a:ext>
              </a:extLst>
            </p:cNvPr>
            <p:cNvSpPr>
              <a:spLocks/>
            </p:cNvSpPr>
            <p:nvPr/>
          </p:nvSpPr>
          <p:spPr bwMode="auto">
            <a:xfrm>
              <a:off x="2635676" y="6035216"/>
              <a:ext cx="151577" cy="665885"/>
            </a:xfrm>
            <a:custGeom>
              <a:avLst/>
              <a:gdLst>
                <a:gd name="T0" fmla="*/ 0 w 201"/>
                <a:gd name="T1" fmla="*/ 0 h 883"/>
                <a:gd name="T2" fmla="*/ 117 w 201"/>
                <a:gd name="T3" fmla="*/ 883 h 883"/>
                <a:gd name="T4" fmla="*/ 201 w 201"/>
                <a:gd name="T5" fmla="*/ 883 h 883"/>
                <a:gd name="T6" fmla="*/ 201 w 201"/>
                <a:gd name="T7" fmla="*/ 0 h 883"/>
                <a:gd name="T8" fmla="*/ 0 w 201"/>
                <a:gd name="T9" fmla="*/ 0 h 883"/>
              </a:gdLst>
              <a:ahLst/>
              <a:cxnLst>
                <a:cxn ang="0">
                  <a:pos x="T0" y="T1"/>
                </a:cxn>
                <a:cxn ang="0">
                  <a:pos x="T2" y="T3"/>
                </a:cxn>
                <a:cxn ang="0">
                  <a:pos x="T4" y="T5"/>
                </a:cxn>
                <a:cxn ang="0">
                  <a:pos x="T6" y="T7"/>
                </a:cxn>
                <a:cxn ang="0">
                  <a:pos x="T8" y="T9"/>
                </a:cxn>
              </a:cxnLst>
              <a:rect l="0" t="0" r="r" b="b"/>
              <a:pathLst>
                <a:path w="201" h="883">
                  <a:moveTo>
                    <a:pt x="0" y="0"/>
                  </a:moveTo>
                  <a:lnTo>
                    <a:pt x="117" y="883"/>
                  </a:lnTo>
                  <a:lnTo>
                    <a:pt x="201" y="883"/>
                  </a:lnTo>
                  <a:lnTo>
                    <a:pt x="20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6" name="Freeform 11">
              <a:extLst>
                <a:ext uri="{FF2B5EF4-FFF2-40B4-BE49-F238E27FC236}">
                  <a16:creationId xmlns:a16="http://schemas.microsoft.com/office/drawing/2014/main" id="{CC6328B0-E7A7-4DD7-A868-36D72C34464C}"/>
                </a:ext>
              </a:extLst>
            </p:cNvPr>
            <p:cNvSpPr>
              <a:spLocks/>
            </p:cNvSpPr>
            <p:nvPr/>
          </p:nvSpPr>
          <p:spPr bwMode="auto">
            <a:xfrm>
              <a:off x="3071556" y="6035216"/>
              <a:ext cx="152331" cy="665885"/>
            </a:xfrm>
            <a:custGeom>
              <a:avLst/>
              <a:gdLst>
                <a:gd name="T0" fmla="*/ 202 w 202"/>
                <a:gd name="T1" fmla="*/ 0 h 883"/>
                <a:gd name="T2" fmla="*/ 86 w 202"/>
                <a:gd name="T3" fmla="*/ 883 h 883"/>
                <a:gd name="T4" fmla="*/ 0 w 202"/>
                <a:gd name="T5" fmla="*/ 883 h 883"/>
                <a:gd name="T6" fmla="*/ 0 w 202"/>
                <a:gd name="T7" fmla="*/ 0 h 883"/>
                <a:gd name="T8" fmla="*/ 202 w 202"/>
                <a:gd name="T9" fmla="*/ 0 h 883"/>
              </a:gdLst>
              <a:ahLst/>
              <a:cxnLst>
                <a:cxn ang="0">
                  <a:pos x="T0" y="T1"/>
                </a:cxn>
                <a:cxn ang="0">
                  <a:pos x="T2" y="T3"/>
                </a:cxn>
                <a:cxn ang="0">
                  <a:pos x="T4" y="T5"/>
                </a:cxn>
                <a:cxn ang="0">
                  <a:pos x="T6" y="T7"/>
                </a:cxn>
                <a:cxn ang="0">
                  <a:pos x="T8" y="T9"/>
                </a:cxn>
              </a:cxnLst>
              <a:rect l="0" t="0" r="r" b="b"/>
              <a:pathLst>
                <a:path w="202" h="883">
                  <a:moveTo>
                    <a:pt x="202" y="0"/>
                  </a:moveTo>
                  <a:lnTo>
                    <a:pt x="86" y="883"/>
                  </a:lnTo>
                  <a:lnTo>
                    <a:pt x="0" y="883"/>
                  </a:lnTo>
                  <a:lnTo>
                    <a:pt x="0" y="0"/>
                  </a:lnTo>
                  <a:lnTo>
                    <a:pt x="202"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 name="Freeform 12">
              <a:extLst>
                <a:ext uri="{FF2B5EF4-FFF2-40B4-BE49-F238E27FC236}">
                  <a16:creationId xmlns:a16="http://schemas.microsoft.com/office/drawing/2014/main" id="{5A411838-F0A9-453E-929F-9D5EF47234FD}"/>
                </a:ext>
              </a:extLst>
            </p:cNvPr>
            <p:cNvSpPr>
              <a:spLocks/>
            </p:cNvSpPr>
            <p:nvPr/>
          </p:nvSpPr>
          <p:spPr bwMode="auto">
            <a:xfrm>
              <a:off x="3071556" y="6035216"/>
              <a:ext cx="152331" cy="665885"/>
            </a:xfrm>
            <a:custGeom>
              <a:avLst/>
              <a:gdLst>
                <a:gd name="T0" fmla="*/ 202 w 202"/>
                <a:gd name="T1" fmla="*/ 0 h 883"/>
                <a:gd name="T2" fmla="*/ 86 w 202"/>
                <a:gd name="T3" fmla="*/ 883 h 883"/>
                <a:gd name="T4" fmla="*/ 0 w 202"/>
                <a:gd name="T5" fmla="*/ 883 h 883"/>
                <a:gd name="T6" fmla="*/ 0 w 202"/>
                <a:gd name="T7" fmla="*/ 0 h 883"/>
                <a:gd name="T8" fmla="*/ 202 w 202"/>
                <a:gd name="T9" fmla="*/ 0 h 883"/>
              </a:gdLst>
              <a:ahLst/>
              <a:cxnLst>
                <a:cxn ang="0">
                  <a:pos x="T0" y="T1"/>
                </a:cxn>
                <a:cxn ang="0">
                  <a:pos x="T2" y="T3"/>
                </a:cxn>
                <a:cxn ang="0">
                  <a:pos x="T4" y="T5"/>
                </a:cxn>
                <a:cxn ang="0">
                  <a:pos x="T6" y="T7"/>
                </a:cxn>
                <a:cxn ang="0">
                  <a:pos x="T8" y="T9"/>
                </a:cxn>
              </a:cxnLst>
              <a:rect l="0" t="0" r="r" b="b"/>
              <a:pathLst>
                <a:path w="202" h="883">
                  <a:moveTo>
                    <a:pt x="202" y="0"/>
                  </a:moveTo>
                  <a:lnTo>
                    <a:pt x="86" y="883"/>
                  </a:lnTo>
                  <a:lnTo>
                    <a:pt x="0" y="883"/>
                  </a:lnTo>
                  <a:lnTo>
                    <a:pt x="0" y="0"/>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 name="Freeform 15">
              <a:extLst>
                <a:ext uri="{FF2B5EF4-FFF2-40B4-BE49-F238E27FC236}">
                  <a16:creationId xmlns:a16="http://schemas.microsoft.com/office/drawing/2014/main" id="{5658CE72-0E33-4232-8620-5FCB198AB4A1}"/>
                </a:ext>
              </a:extLst>
            </p:cNvPr>
            <p:cNvSpPr>
              <a:spLocks/>
            </p:cNvSpPr>
            <p:nvPr/>
          </p:nvSpPr>
          <p:spPr bwMode="auto">
            <a:xfrm>
              <a:off x="2531608" y="4734365"/>
              <a:ext cx="803134" cy="656081"/>
            </a:xfrm>
            <a:custGeom>
              <a:avLst/>
              <a:gdLst>
                <a:gd name="T0" fmla="*/ 0 w 1065"/>
                <a:gd name="T1" fmla="*/ 0 h 870"/>
                <a:gd name="T2" fmla="*/ 0 w 1065"/>
                <a:gd name="T3" fmla="*/ 350 h 870"/>
                <a:gd name="T4" fmla="*/ 0 w 1065"/>
                <a:gd name="T5" fmla="*/ 870 h 870"/>
                <a:gd name="T6" fmla="*/ 1065 w 1065"/>
                <a:gd name="T7" fmla="*/ 870 h 870"/>
                <a:gd name="T8" fmla="*/ 1065 w 1065"/>
                <a:gd name="T9" fmla="*/ 362 h 870"/>
                <a:gd name="T10" fmla="*/ 1065 w 1065"/>
                <a:gd name="T11" fmla="*/ 0 h 870"/>
                <a:gd name="T12" fmla="*/ 0 w 1065"/>
                <a:gd name="T13" fmla="*/ 0 h 870"/>
              </a:gdLst>
              <a:ahLst/>
              <a:cxnLst>
                <a:cxn ang="0">
                  <a:pos x="T0" y="T1"/>
                </a:cxn>
                <a:cxn ang="0">
                  <a:pos x="T2" y="T3"/>
                </a:cxn>
                <a:cxn ang="0">
                  <a:pos x="T4" y="T5"/>
                </a:cxn>
                <a:cxn ang="0">
                  <a:pos x="T6" y="T7"/>
                </a:cxn>
                <a:cxn ang="0">
                  <a:pos x="T8" y="T9"/>
                </a:cxn>
                <a:cxn ang="0">
                  <a:pos x="T10" y="T11"/>
                </a:cxn>
                <a:cxn ang="0">
                  <a:pos x="T12" y="T13"/>
                </a:cxn>
              </a:cxnLst>
              <a:rect l="0" t="0" r="r" b="b"/>
              <a:pathLst>
                <a:path w="1065" h="870">
                  <a:moveTo>
                    <a:pt x="0" y="0"/>
                  </a:moveTo>
                  <a:lnTo>
                    <a:pt x="0" y="350"/>
                  </a:lnTo>
                  <a:lnTo>
                    <a:pt x="0" y="870"/>
                  </a:lnTo>
                  <a:lnTo>
                    <a:pt x="1065" y="870"/>
                  </a:lnTo>
                  <a:lnTo>
                    <a:pt x="1065" y="362"/>
                  </a:lnTo>
                  <a:lnTo>
                    <a:pt x="1065" y="0"/>
                  </a:lnTo>
                  <a:lnTo>
                    <a:pt x="0" y="0"/>
                  </a:lnTo>
                  <a:close/>
                </a:path>
              </a:pathLst>
            </a:custGeom>
            <a:solidFill>
              <a:srgbClr val="FAD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B6CB186B-748C-4D54-A501-284A9AAC6A8B}"/>
                </a:ext>
              </a:extLst>
            </p:cNvPr>
            <p:cNvSpPr>
              <a:spLocks/>
            </p:cNvSpPr>
            <p:nvPr/>
          </p:nvSpPr>
          <p:spPr bwMode="auto">
            <a:xfrm>
              <a:off x="2996898" y="5390447"/>
              <a:ext cx="251875" cy="240563"/>
            </a:xfrm>
            <a:custGeom>
              <a:avLst/>
              <a:gdLst>
                <a:gd name="T0" fmla="*/ 0 w 334"/>
                <a:gd name="T1" fmla="*/ 82 h 319"/>
                <a:gd name="T2" fmla="*/ 15 w 334"/>
                <a:gd name="T3" fmla="*/ 319 h 319"/>
                <a:gd name="T4" fmla="*/ 334 w 334"/>
                <a:gd name="T5" fmla="*/ 0 h 319"/>
                <a:gd name="T6" fmla="*/ 0 w 334"/>
                <a:gd name="T7" fmla="*/ 0 h 319"/>
                <a:gd name="T8" fmla="*/ 0 w 334"/>
                <a:gd name="T9" fmla="*/ 82 h 319"/>
              </a:gdLst>
              <a:ahLst/>
              <a:cxnLst>
                <a:cxn ang="0">
                  <a:pos x="T0" y="T1"/>
                </a:cxn>
                <a:cxn ang="0">
                  <a:pos x="T2" y="T3"/>
                </a:cxn>
                <a:cxn ang="0">
                  <a:pos x="T4" y="T5"/>
                </a:cxn>
                <a:cxn ang="0">
                  <a:pos x="T6" y="T7"/>
                </a:cxn>
                <a:cxn ang="0">
                  <a:pos x="T8" y="T9"/>
                </a:cxn>
              </a:cxnLst>
              <a:rect l="0" t="0" r="r" b="b"/>
              <a:pathLst>
                <a:path w="334" h="319">
                  <a:moveTo>
                    <a:pt x="0" y="82"/>
                  </a:moveTo>
                  <a:lnTo>
                    <a:pt x="15" y="319"/>
                  </a:lnTo>
                  <a:lnTo>
                    <a:pt x="334" y="0"/>
                  </a:lnTo>
                  <a:lnTo>
                    <a:pt x="0" y="0"/>
                  </a:lnTo>
                  <a:lnTo>
                    <a:pt x="0" y="82"/>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C156B3CC-7411-47E7-B77C-2B458F5DBF3B}"/>
                </a:ext>
              </a:extLst>
            </p:cNvPr>
            <p:cNvSpPr>
              <a:spLocks/>
            </p:cNvSpPr>
            <p:nvPr/>
          </p:nvSpPr>
          <p:spPr bwMode="auto">
            <a:xfrm>
              <a:off x="2611545" y="5390447"/>
              <a:ext cx="253383" cy="240563"/>
            </a:xfrm>
            <a:custGeom>
              <a:avLst/>
              <a:gdLst>
                <a:gd name="T0" fmla="*/ 336 w 336"/>
                <a:gd name="T1" fmla="*/ 0 h 319"/>
                <a:gd name="T2" fmla="*/ 0 w 336"/>
                <a:gd name="T3" fmla="*/ 0 h 319"/>
                <a:gd name="T4" fmla="*/ 322 w 336"/>
                <a:gd name="T5" fmla="*/ 319 h 319"/>
                <a:gd name="T6" fmla="*/ 336 w 336"/>
                <a:gd name="T7" fmla="*/ 82 h 319"/>
                <a:gd name="T8" fmla="*/ 336 w 336"/>
                <a:gd name="T9" fmla="*/ 0 h 319"/>
              </a:gdLst>
              <a:ahLst/>
              <a:cxnLst>
                <a:cxn ang="0">
                  <a:pos x="T0" y="T1"/>
                </a:cxn>
                <a:cxn ang="0">
                  <a:pos x="T2" y="T3"/>
                </a:cxn>
                <a:cxn ang="0">
                  <a:pos x="T4" y="T5"/>
                </a:cxn>
                <a:cxn ang="0">
                  <a:pos x="T6" y="T7"/>
                </a:cxn>
                <a:cxn ang="0">
                  <a:pos x="T8" y="T9"/>
                </a:cxn>
              </a:cxnLst>
              <a:rect l="0" t="0" r="r" b="b"/>
              <a:pathLst>
                <a:path w="336" h="319">
                  <a:moveTo>
                    <a:pt x="336" y="0"/>
                  </a:moveTo>
                  <a:lnTo>
                    <a:pt x="0" y="0"/>
                  </a:lnTo>
                  <a:lnTo>
                    <a:pt x="322" y="319"/>
                  </a:lnTo>
                  <a:lnTo>
                    <a:pt x="336" y="82"/>
                  </a:lnTo>
                  <a:lnTo>
                    <a:pt x="336"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 name="Freeform 18">
              <a:extLst>
                <a:ext uri="{FF2B5EF4-FFF2-40B4-BE49-F238E27FC236}">
                  <a16:creationId xmlns:a16="http://schemas.microsoft.com/office/drawing/2014/main" id="{B8740D9E-AE58-411A-B683-BE8DB2893F9D}"/>
                </a:ext>
              </a:extLst>
            </p:cNvPr>
            <p:cNvSpPr>
              <a:spLocks/>
            </p:cNvSpPr>
            <p:nvPr/>
          </p:nvSpPr>
          <p:spPr bwMode="auto">
            <a:xfrm>
              <a:off x="2864928" y="5390447"/>
              <a:ext cx="131970" cy="61838"/>
            </a:xfrm>
            <a:custGeom>
              <a:avLst/>
              <a:gdLst>
                <a:gd name="T0" fmla="*/ 88 w 175"/>
                <a:gd name="T1" fmla="*/ 82 h 82"/>
                <a:gd name="T2" fmla="*/ 175 w 175"/>
                <a:gd name="T3" fmla="*/ 82 h 82"/>
                <a:gd name="T4" fmla="*/ 175 w 175"/>
                <a:gd name="T5" fmla="*/ 0 h 82"/>
                <a:gd name="T6" fmla="*/ 0 w 175"/>
                <a:gd name="T7" fmla="*/ 0 h 82"/>
                <a:gd name="T8" fmla="*/ 0 w 175"/>
                <a:gd name="T9" fmla="*/ 82 h 82"/>
                <a:gd name="T10" fmla="*/ 88 w 175"/>
                <a:gd name="T11" fmla="*/ 82 h 82"/>
              </a:gdLst>
              <a:ahLst/>
              <a:cxnLst>
                <a:cxn ang="0">
                  <a:pos x="T0" y="T1"/>
                </a:cxn>
                <a:cxn ang="0">
                  <a:pos x="T2" y="T3"/>
                </a:cxn>
                <a:cxn ang="0">
                  <a:pos x="T4" y="T5"/>
                </a:cxn>
                <a:cxn ang="0">
                  <a:pos x="T6" y="T7"/>
                </a:cxn>
                <a:cxn ang="0">
                  <a:pos x="T8" y="T9"/>
                </a:cxn>
                <a:cxn ang="0">
                  <a:pos x="T10" y="T11"/>
                </a:cxn>
              </a:cxnLst>
              <a:rect l="0" t="0" r="r" b="b"/>
              <a:pathLst>
                <a:path w="175" h="82">
                  <a:moveTo>
                    <a:pt x="88" y="82"/>
                  </a:moveTo>
                  <a:lnTo>
                    <a:pt x="175" y="82"/>
                  </a:lnTo>
                  <a:lnTo>
                    <a:pt x="175" y="0"/>
                  </a:lnTo>
                  <a:lnTo>
                    <a:pt x="0" y="0"/>
                  </a:lnTo>
                  <a:lnTo>
                    <a:pt x="0" y="82"/>
                  </a:lnTo>
                  <a:lnTo>
                    <a:pt x="88" y="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 name="Freeform 19">
              <a:extLst>
                <a:ext uri="{FF2B5EF4-FFF2-40B4-BE49-F238E27FC236}">
                  <a16:creationId xmlns:a16="http://schemas.microsoft.com/office/drawing/2014/main" id="{7DA1E37E-624A-4359-8E3D-E4DD2DDA68F4}"/>
                </a:ext>
              </a:extLst>
            </p:cNvPr>
            <p:cNvSpPr>
              <a:spLocks/>
            </p:cNvSpPr>
            <p:nvPr/>
          </p:nvSpPr>
          <p:spPr bwMode="auto">
            <a:xfrm>
              <a:off x="2841550" y="5452284"/>
              <a:ext cx="180234" cy="529390"/>
            </a:xfrm>
            <a:custGeom>
              <a:avLst/>
              <a:gdLst>
                <a:gd name="T0" fmla="*/ 239 w 239"/>
                <a:gd name="T1" fmla="*/ 578 h 702"/>
                <a:gd name="T2" fmla="*/ 206 w 239"/>
                <a:gd name="T3" fmla="*/ 0 h 702"/>
                <a:gd name="T4" fmla="*/ 119 w 239"/>
                <a:gd name="T5" fmla="*/ 0 h 702"/>
                <a:gd name="T6" fmla="*/ 31 w 239"/>
                <a:gd name="T7" fmla="*/ 0 h 702"/>
                <a:gd name="T8" fmla="*/ 0 w 239"/>
                <a:gd name="T9" fmla="*/ 580 h 702"/>
                <a:gd name="T10" fmla="*/ 121 w 239"/>
                <a:gd name="T11" fmla="*/ 702 h 702"/>
                <a:gd name="T12" fmla="*/ 239 w 239"/>
                <a:gd name="T13" fmla="*/ 578 h 702"/>
              </a:gdLst>
              <a:ahLst/>
              <a:cxnLst>
                <a:cxn ang="0">
                  <a:pos x="T0" y="T1"/>
                </a:cxn>
                <a:cxn ang="0">
                  <a:pos x="T2" y="T3"/>
                </a:cxn>
                <a:cxn ang="0">
                  <a:pos x="T4" y="T5"/>
                </a:cxn>
                <a:cxn ang="0">
                  <a:pos x="T6" y="T7"/>
                </a:cxn>
                <a:cxn ang="0">
                  <a:pos x="T8" y="T9"/>
                </a:cxn>
                <a:cxn ang="0">
                  <a:pos x="T10" y="T11"/>
                </a:cxn>
                <a:cxn ang="0">
                  <a:pos x="T12" y="T13"/>
                </a:cxn>
              </a:cxnLst>
              <a:rect l="0" t="0" r="r" b="b"/>
              <a:pathLst>
                <a:path w="239" h="702">
                  <a:moveTo>
                    <a:pt x="239" y="578"/>
                  </a:moveTo>
                  <a:lnTo>
                    <a:pt x="206" y="0"/>
                  </a:lnTo>
                  <a:lnTo>
                    <a:pt x="119" y="0"/>
                  </a:lnTo>
                  <a:lnTo>
                    <a:pt x="31" y="0"/>
                  </a:lnTo>
                  <a:lnTo>
                    <a:pt x="0" y="580"/>
                  </a:lnTo>
                  <a:lnTo>
                    <a:pt x="121" y="702"/>
                  </a:lnTo>
                  <a:lnTo>
                    <a:pt x="239" y="5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 name="Freeform 20">
              <a:extLst>
                <a:ext uri="{FF2B5EF4-FFF2-40B4-BE49-F238E27FC236}">
                  <a16:creationId xmlns:a16="http://schemas.microsoft.com/office/drawing/2014/main" id="{30AFFA6B-2C1A-4F72-BAA4-C55E7A8E9255}"/>
                </a:ext>
              </a:extLst>
            </p:cNvPr>
            <p:cNvSpPr>
              <a:spLocks/>
            </p:cNvSpPr>
            <p:nvPr/>
          </p:nvSpPr>
          <p:spPr bwMode="auto">
            <a:xfrm>
              <a:off x="2841550" y="5452284"/>
              <a:ext cx="180234" cy="529390"/>
            </a:xfrm>
            <a:custGeom>
              <a:avLst/>
              <a:gdLst>
                <a:gd name="T0" fmla="*/ 239 w 239"/>
                <a:gd name="T1" fmla="*/ 578 h 702"/>
                <a:gd name="T2" fmla="*/ 206 w 239"/>
                <a:gd name="T3" fmla="*/ 0 h 702"/>
                <a:gd name="T4" fmla="*/ 119 w 239"/>
                <a:gd name="T5" fmla="*/ 0 h 702"/>
                <a:gd name="T6" fmla="*/ 31 w 239"/>
                <a:gd name="T7" fmla="*/ 0 h 702"/>
                <a:gd name="T8" fmla="*/ 0 w 239"/>
                <a:gd name="T9" fmla="*/ 580 h 702"/>
                <a:gd name="T10" fmla="*/ 121 w 239"/>
                <a:gd name="T11" fmla="*/ 702 h 702"/>
                <a:gd name="T12" fmla="*/ 239 w 239"/>
                <a:gd name="T13" fmla="*/ 578 h 702"/>
              </a:gdLst>
              <a:ahLst/>
              <a:cxnLst>
                <a:cxn ang="0">
                  <a:pos x="T0" y="T1"/>
                </a:cxn>
                <a:cxn ang="0">
                  <a:pos x="T2" y="T3"/>
                </a:cxn>
                <a:cxn ang="0">
                  <a:pos x="T4" y="T5"/>
                </a:cxn>
                <a:cxn ang="0">
                  <a:pos x="T6" y="T7"/>
                </a:cxn>
                <a:cxn ang="0">
                  <a:pos x="T8" y="T9"/>
                </a:cxn>
                <a:cxn ang="0">
                  <a:pos x="T10" y="T11"/>
                </a:cxn>
                <a:cxn ang="0">
                  <a:pos x="T12" y="T13"/>
                </a:cxn>
              </a:cxnLst>
              <a:rect l="0" t="0" r="r" b="b"/>
              <a:pathLst>
                <a:path w="239" h="702">
                  <a:moveTo>
                    <a:pt x="239" y="578"/>
                  </a:moveTo>
                  <a:lnTo>
                    <a:pt x="206" y="0"/>
                  </a:lnTo>
                  <a:lnTo>
                    <a:pt x="119" y="0"/>
                  </a:lnTo>
                  <a:lnTo>
                    <a:pt x="31" y="0"/>
                  </a:lnTo>
                  <a:lnTo>
                    <a:pt x="0" y="580"/>
                  </a:lnTo>
                  <a:lnTo>
                    <a:pt x="121" y="702"/>
                  </a:lnTo>
                  <a:lnTo>
                    <a:pt x="239" y="5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249ADA8-C096-4711-8475-6C914AEFC017}"/>
                </a:ext>
              </a:extLst>
            </p:cNvPr>
            <p:cNvSpPr>
              <a:spLocks noEditPoints="1"/>
            </p:cNvSpPr>
            <p:nvPr/>
          </p:nvSpPr>
          <p:spPr bwMode="auto">
            <a:xfrm>
              <a:off x="2598725" y="5615927"/>
              <a:ext cx="752608" cy="308434"/>
            </a:xfrm>
            <a:custGeom>
              <a:avLst/>
              <a:gdLst>
                <a:gd name="T0" fmla="*/ 0 w 758"/>
                <a:gd name="T1" fmla="*/ 153 h 310"/>
                <a:gd name="T2" fmla="*/ 278 w 758"/>
                <a:gd name="T3" fmla="*/ 310 h 310"/>
                <a:gd name="T4" fmla="*/ 244 w 758"/>
                <a:gd name="T5" fmla="*/ 275 h 310"/>
                <a:gd name="T6" fmla="*/ 244 w 758"/>
                <a:gd name="T7" fmla="*/ 268 h 310"/>
                <a:gd name="T8" fmla="*/ 45 w 758"/>
                <a:gd name="T9" fmla="*/ 156 h 310"/>
                <a:gd name="T10" fmla="*/ 29 w 758"/>
                <a:gd name="T11" fmla="*/ 157 h 310"/>
                <a:gd name="T12" fmla="*/ 0 w 758"/>
                <a:gd name="T13" fmla="*/ 153 h 310"/>
                <a:gd name="T14" fmla="*/ 758 w 758"/>
                <a:gd name="T15" fmla="*/ 0 h 310"/>
                <a:gd name="T16" fmla="*/ 426 w 758"/>
                <a:gd name="T17" fmla="*/ 266 h 310"/>
                <a:gd name="T18" fmla="*/ 426 w 758"/>
                <a:gd name="T19" fmla="*/ 274 h 310"/>
                <a:gd name="T20" fmla="*/ 394 w 758"/>
                <a:gd name="T21" fmla="*/ 307 h 310"/>
                <a:gd name="T22" fmla="*/ 758 w 758"/>
                <a:gd name="T23" fmla="*/ 15 h 310"/>
                <a:gd name="T24" fmla="*/ 758 w 758"/>
                <a:gd name="T2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8" h="310">
                  <a:moveTo>
                    <a:pt x="0" y="153"/>
                  </a:moveTo>
                  <a:cubicBezTo>
                    <a:pt x="41" y="197"/>
                    <a:pt x="141" y="290"/>
                    <a:pt x="278" y="310"/>
                  </a:cubicBezTo>
                  <a:cubicBezTo>
                    <a:pt x="244" y="275"/>
                    <a:pt x="244" y="275"/>
                    <a:pt x="244" y="275"/>
                  </a:cubicBezTo>
                  <a:cubicBezTo>
                    <a:pt x="244" y="268"/>
                    <a:pt x="244" y="268"/>
                    <a:pt x="244" y="268"/>
                  </a:cubicBezTo>
                  <a:cubicBezTo>
                    <a:pt x="159" y="247"/>
                    <a:pt x="91" y="199"/>
                    <a:pt x="45" y="156"/>
                  </a:cubicBezTo>
                  <a:cubicBezTo>
                    <a:pt x="40" y="157"/>
                    <a:pt x="34" y="157"/>
                    <a:pt x="29" y="157"/>
                  </a:cubicBezTo>
                  <a:cubicBezTo>
                    <a:pt x="19" y="157"/>
                    <a:pt x="10" y="156"/>
                    <a:pt x="0" y="153"/>
                  </a:cubicBezTo>
                  <a:moveTo>
                    <a:pt x="758" y="0"/>
                  </a:moveTo>
                  <a:cubicBezTo>
                    <a:pt x="653" y="145"/>
                    <a:pt x="541" y="234"/>
                    <a:pt x="426" y="266"/>
                  </a:cubicBezTo>
                  <a:cubicBezTo>
                    <a:pt x="426" y="274"/>
                    <a:pt x="426" y="274"/>
                    <a:pt x="426" y="274"/>
                  </a:cubicBezTo>
                  <a:cubicBezTo>
                    <a:pt x="394" y="307"/>
                    <a:pt x="394" y="307"/>
                    <a:pt x="394" y="307"/>
                  </a:cubicBezTo>
                  <a:cubicBezTo>
                    <a:pt x="525" y="283"/>
                    <a:pt x="647" y="185"/>
                    <a:pt x="758" y="15"/>
                  </a:cubicBezTo>
                  <a:cubicBezTo>
                    <a:pt x="758" y="0"/>
                    <a:pt x="758" y="0"/>
                    <a:pt x="758" y="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 name="Freeform 22">
              <a:extLst>
                <a:ext uri="{FF2B5EF4-FFF2-40B4-BE49-F238E27FC236}">
                  <a16:creationId xmlns:a16="http://schemas.microsoft.com/office/drawing/2014/main" id="{4723D2F2-4B22-4788-B139-0F711A7FDE22}"/>
                </a:ext>
              </a:extLst>
            </p:cNvPr>
            <p:cNvSpPr>
              <a:spLocks/>
            </p:cNvSpPr>
            <p:nvPr/>
          </p:nvSpPr>
          <p:spPr bwMode="auto">
            <a:xfrm>
              <a:off x="2841550" y="5880622"/>
              <a:ext cx="180234" cy="46755"/>
            </a:xfrm>
            <a:custGeom>
              <a:avLst/>
              <a:gdLst>
                <a:gd name="T0" fmla="*/ 182 w 182"/>
                <a:gd name="T1" fmla="*/ 0 h 47"/>
                <a:gd name="T2" fmla="*/ 99 w 182"/>
                <a:gd name="T3" fmla="*/ 12 h 47"/>
                <a:gd name="T4" fmla="*/ 99 w 182"/>
                <a:gd name="T5" fmla="*/ 12 h 47"/>
                <a:gd name="T6" fmla="*/ 86 w 182"/>
                <a:gd name="T7" fmla="*/ 13 h 47"/>
                <a:gd name="T8" fmla="*/ 86 w 182"/>
                <a:gd name="T9" fmla="*/ 13 h 47"/>
                <a:gd name="T10" fmla="*/ 86 w 182"/>
                <a:gd name="T11" fmla="*/ 13 h 47"/>
                <a:gd name="T12" fmla="*/ 86 w 182"/>
                <a:gd name="T13" fmla="*/ 13 h 47"/>
                <a:gd name="T14" fmla="*/ 86 w 182"/>
                <a:gd name="T15" fmla="*/ 13 h 47"/>
                <a:gd name="T16" fmla="*/ 0 w 182"/>
                <a:gd name="T17" fmla="*/ 2 h 47"/>
                <a:gd name="T18" fmla="*/ 0 w 182"/>
                <a:gd name="T19" fmla="*/ 9 h 47"/>
                <a:gd name="T20" fmla="*/ 34 w 182"/>
                <a:gd name="T21" fmla="*/ 44 h 47"/>
                <a:gd name="T22" fmla="*/ 85 w 182"/>
                <a:gd name="T23" fmla="*/ 47 h 47"/>
                <a:gd name="T24" fmla="*/ 116 w 182"/>
                <a:gd name="T25" fmla="*/ 46 h 47"/>
                <a:gd name="T26" fmla="*/ 150 w 182"/>
                <a:gd name="T27" fmla="*/ 41 h 47"/>
                <a:gd name="T28" fmla="*/ 182 w 182"/>
                <a:gd name="T29" fmla="*/ 8 h 47"/>
                <a:gd name="T30" fmla="*/ 182 w 182"/>
                <a:gd name="T3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47">
                  <a:moveTo>
                    <a:pt x="182" y="0"/>
                  </a:moveTo>
                  <a:cubicBezTo>
                    <a:pt x="155" y="7"/>
                    <a:pt x="127" y="11"/>
                    <a:pt x="99" y="12"/>
                  </a:cubicBezTo>
                  <a:cubicBezTo>
                    <a:pt x="99" y="12"/>
                    <a:pt x="99" y="12"/>
                    <a:pt x="99" y="12"/>
                  </a:cubicBezTo>
                  <a:cubicBezTo>
                    <a:pt x="95" y="13"/>
                    <a:pt x="91" y="13"/>
                    <a:pt x="86" y="13"/>
                  </a:cubicBezTo>
                  <a:cubicBezTo>
                    <a:pt x="86" y="13"/>
                    <a:pt x="86" y="13"/>
                    <a:pt x="86" y="13"/>
                  </a:cubicBezTo>
                  <a:cubicBezTo>
                    <a:pt x="86" y="13"/>
                    <a:pt x="86" y="13"/>
                    <a:pt x="86" y="13"/>
                  </a:cubicBezTo>
                  <a:cubicBezTo>
                    <a:pt x="86" y="13"/>
                    <a:pt x="86" y="13"/>
                    <a:pt x="86" y="13"/>
                  </a:cubicBezTo>
                  <a:cubicBezTo>
                    <a:pt x="86" y="13"/>
                    <a:pt x="86" y="13"/>
                    <a:pt x="86" y="13"/>
                  </a:cubicBezTo>
                  <a:cubicBezTo>
                    <a:pt x="56" y="13"/>
                    <a:pt x="27" y="9"/>
                    <a:pt x="0" y="2"/>
                  </a:cubicBezTo>
                  <a:cubicBezTo>
                    <a:pt x="0" y="9"/>
                    <a:pt x="0" y="9"/>
                    <a:pt x="0" y="9"/>
                  </a:cubicBezTo>
                  <a:cubicBezTo>
                    <a:pt x="34" y="44"/>
                    <a:pt x="34" y="44"/>
                    <a:pt x="34" y="44"/>
                  </a:cubicBezTo>
                  <a:cubicBezTo>
                    <a:pt x="50" y="46"/>
                    <a:pt x="67" y="47"/>
                    <a:pt x="85" y="47"/>
                  </a:cubicBezTo>
                  <a:cubicBezTo>
                    <a:pt x="95" y="47"/>
                    <a:pt x="105" y="47"/>
                    <a:pt x="116" y="46"/>
                  </a:cubicBezTo>
                  <a:cubicBezTo>
                    <a:pt x="127" y="45"/>
                    <a:pt x="139" y="43"/>
                    <a:pt x="150" y="41"/>
                  </a:cubicBezTo>
                  <a:cubicBezTo>
                    <a:pt x="182" y="8"/>
                    <a:pt x="182" y="8"/>
                    <a:pt x="182" y="8"/>
                  </a:cubicBezTo>
                  <a:cubicBezTo>
                    <a:pt x="182" y="0"/>
                    <a:pt x="182" y="0"/>
                    <a:pt x="18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 name="Freeform 23">
              <a:extLst>
                <a:ext uri="{FF2B5EF4-FFF2-40B4-BE49-F238E27FC236}">
                  <a16:creationId xmlns:a16="http://schemas.microsoft.com/office/drawing/2014/main" id="{8D402360-A127-40B1-9F3A-C6821955E1B2}"/>
                </a:ext>
              </a:extLst>
            </p:cNvPr>
            <p:cNvSpPr>
              <a:spLocks/>
            </p:cNvSpPr>
            <p:nvPr/>
          </p:nvSpPr>
          <p:spPr bwMode="auto">
            <a:xfrm>
              <a:off x="2573085" y="5447759"/>
              <a:ext cx="778248" cy="451716"/>
            </a:xfrm>
            <a:custGeom>
              <a:avLst/>
              <a:gdLst>
                <a:gd name="T0" fmla="*/ 369 w 784"/>
                <a:gd name="T1" fmla="*/ 448 h 455"/>
                <a:gd name="T2" fmla="*/ 784 w 784"/>
                <a:gd name="T3" fmla="*/ 170 h 455"/>
                <a:gd name="T4" fmla="*/ 784 w 784"/>
                <a:gd name="T5" fmla="*/ 9 h 455"/>
                <a:gd name="T6" fmla="*/ 770 w 784"/>
                <a:gd name="T7" fmla="*/ 0 h 455"/>
                <a:gd name="T8" fmla="*/ 546 w 784"/>
                <a:gd name="T9" fmla="*/ 271 h 455"/>
                <a:gd name="T10" fmla="*/ 366 w 784"/>
                <a:gd name="T11" fmla="*/ 343 h 455"/>
                <a:gd name="T12" fmla="*/ 87 w 784"/>
                <a:gd name="T13" fmla="*/ 188 h 455"/>
                <a:gd name="T14" fmla="*/ 0 w 784"/>
                <a:gd name="T15" fmla="*/ 248 h 455"/>
                <a:gd name="T16" fmla="*/ 29 w 784"/>
                <a:gd name="T17" fmla="*/ 284 h 455"/>
                <a:gd name="T18" fmla="*/ 369 w 784"/>
                <a:gd name="T19" fmla="*/ 44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4" h="455">
                  <a:moveTo>
                    <a:pt x="369" y="448"/>
                  </a:moveTo>
                  <a:cubicBezTo>
                    <a:pt x="515" y="443"/>
                    <a:pt x="654" y="350"/>
                    <a:pt x="784" y="170"/>
                  </a:cubicBezTo>
                  <a:cubicBezTo>
                    <a:pt x="784" y="9"/>
                    <a:pt x="784" y="9"/>
                    <a:pt x="784" y="9"/>
                  </a:cubicBezTo>
                  <a:cubicBezTo>
                    <a:pt x="770" y="0"/>
                    <a:pt x="770" y="0"/>
                    <a:pt x="770" y="0"/>
                  </a:cubicBezTo>
                  <a:cubicBezTo>
                    <a:pt x="697" y="123"/>
                    <a:pt x="622" y="214"/>
                    <a:pt x="546" y="271"/>
                  </a:cubicBezTo>
                  <a:cubicBezTo>
                    <a:pt x="486" y="317"/>
                    <a:pt x="426" y="341"/>
                    <a:pt x="366" y="343"/>
                  </a:cubicBezTo>
                  <a:cubicBezTo>
                    <a:pt x="203" y="350"/>
                    <a:pt x="88" y="189"/>
                    <a:pt x="87" y="188"/>
                  </a:cubicBezTo>
                  <a:cubicBezTo>
                    <a:pt x="0" y="248"/>
                    <a:pt x="0" y="248"/>
                    <a:pt x="0" y="248"/>
                  </a:cubicBezTo>
                  <a:cubicBezTo>
                    <a:pt x="2" y="250"/>
                    <a:pt x="12" y="264"/>
                    <a:pt x="29" y="284"/>
                  </a:cubicBezTo>
                  <a:cubicBezTo>
                    <a:pt x="82" y="343"/>
                    <a:pt x="204" y="455"/>
                    <a:pt x="369" y="448"/>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 name="Freeform 24">
              <a:extLst>
                <a:ext uri="{FF2B5EF4-FFF2-40B4-BE49-F238E27FC236}">
                  <a16:creationId xmlns:a16="http://schemas.microsoft.com/office/drawing/2014/main" id="{CC43259A-0578-427F-8894-EB862D6544E0}"/>
                </a:ext>
              </a:extLst>
            </p:cNvPr>
            <p:cNvSpPr>
              <a:spLocks/>
            </p:cNvSpPr>
            <p:nvPr/>
          </p:nvSpPr>
          <p:spPr bwMode="auto">
            <a:xfrm>
              <a:off x="2511247" y="5553336"/>
              <a:ext cx="232268" cy="233776"/>
            </a:xfrm>
            <a:custGeom>
              <a:avLst/>
              <a:gdLst>
                <a:gd name="T0" fmla="*/ 29 w 234"/>
                <a:gd name="T1" fmla="*/ 171 h 235"/>
                <a:gd name="T2" fmla="*/ 170 w 234"/>
                <a:gd name="T3" fmla="*/ 205 h 235"/>
                <a:gd name="T4" fmla="*/ 205 w 234"/>
                <a:gd name="T5" fmla="*/ 64 h 235"/>
                <a:gd name="T6" fmla="*/ 64 w 234"/>
                <a:gd name="T7" fmla="*/ 30 h 235"/>
                <a:gd name="T8" fmla="*/ 29 w 234"/>
                <a:gd name="T9" fmla="*/ 171 h 235"/>
              </a:gdLst>
              <a:ahLst/>
              <a:cxnLst>
                <a:cxn ang="0">
                  <a:pos x="T0" y="T1"/>
                </a:cxn>
                <a:cxn ang="0">
                  <a:pos x="T2" y="T3"/>
                </a:cxn>
                <a:cxn ang="0">
                  <a:pos x="T4" y="T5"/>
                </a:cxn>
                <a:cxn ang="0">
                  <a:pos x="T6" y="T7"/>
                </a:cxn>
                <a:cxn ang="0">
                  <a:pos x="T8" y="T9"/>
                </a:cxn>
              </a:cxnLst>
              <a:rect l="0" t="0" r="r" b="b"/>
              <a:pathLst>
                <a:path w="234" h="235">
                  <a:moveTo>
                    <a:pt x="29" y="171"/>
                  </a:moveTo>
                  <a:cubicBezTo>
                    <a:pt x="59" y="219"/>
                    <a:pt x="122" y="235"/>
                    <a:pt x="170" y="205"/>
                  </a:cubicBezTo>
                  <a:cubicBezTo>
                    <a:pt x="219" y="176"/>
                    <a:pt x="234" y="113"/>
                    <a:pt x="205" y="64"/>
                  </a:cubicBezTo>
                  <a:cubicBezTo>
                    <a:pt x="175" y="16"/>
                    <a:pt x="112" y="0"/>
                    <a:pt x="64" y="30"/>
                  </a:cubicBezTo>
                  <a:cubicBezTo>
                    <a:pt x="15" y="59"/>
                    <a:pt x="0" y="122"/>
                    <a:pt x="29" y="171"/>
                  </a:cubicBezTo>
                </a:path>
              </a:pathLst>
            </a:custGeom>
            <a:solidFill>
              <a:srgbClr val="FAD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8" name="Freeform 25">
              <a:extLst>
                <a:ext uri="{FF2B5EF4-FFF2-40B4-BE49-F238E27FC236}">
                  <a16:creationId xmlns:a16="http://schemas.microsoft.com/office/drawing/2014/main" id="{E84200EB-3268-4EE1-AC1B-4CDF647099DD}"/>
                </a:ext>
              </a:extLst>
            </p:cNvPr>
            <p:cNvSpPr>
              <a:spLocks/>
            </p:cNvSpPr>
            <p:nvPr/>
          </p:nvSpPr>
          <p:spPr bwMode="auto">
            <a:xfrm>
              <a:off x="2635676" y="5390447"/>
              <a:ext cx="295614" cy="134233"/>
            </a:xfrm>
            <a:custGeom>
              <a:avLst/>
              <a:gdLst>
                <a:gd name="T0" fmla="*/ 392 w 392"/>
                <a:gd name="T1" fmla="*/ 0 h 178"/>
                <a:gd name="T2" fmla="*/ 153 w 392"/>
                <a:gd name="T3" fmla="*/ 178 h 178"/>
                <a:gd name="T4" fmla="*/ 0 w 392"/>
                <a:gd name="T5" fmla="*/ 0 h 178"/>
                <a:gd name="T6" fmla="*/ 392 w 392"/>
                <a:gd name="T7" fmla="*/ 0 h 178"/>
              </a:gdLst>
              <a:ahLst/>
              <a:cxnLst>
                <a:cxn ang="0">
                  <a:pos x="T0" y="T1"/>
                </a:cxn>
                <a:cxn ang="0">
                  <a:pos x="T2" y="T3"/>
                </a:cxn>
                <a:cxn ang="0">
                  <a:pos x="T4" y="T5"/>
                </a:cxn>
                <a:cxn ang="0">
                  <a:pos x="T6" y="T7"/>
                </a:cxn>
              </a:cxnLst>
              <a:rect l="0" t="0" r="r" b="b"/>
              <a:pathLst>
                <a:path w="392" h="178">
                  <a:moveTo>
                    <a:pt x="392" y="0"/>
                  </a:moveTo>
                  <a:lnTo>
                    <a:pt x="153" y="178"/>
                  </a:lnTo>
                  <a:lnTo>
                    <a:pt x="0" y="0"/>
                  </a:lnTo>
                  <a:lnTo>
                    <a:pt x="392"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9" name="Freeform 26">
              <a:extLst>
                <a:ext uri="{FF2B5EF4-FFF2-40B4-BE49-F238E27FC236}">
                  <a16:creationId xmlns:a16="http://schemas.microsoft.com/office/drawing/2014/main" id="{ED4CED0E-D75B-4D0E-AD69-AE834EC26531}"/>
                </a:ext>
              </a:extLst>
            </p:cNvPr>
            <p:cNvSpPr>
              <a:spLocks/>
            </p:cNvSpPr>
            <p:nvPr/>
          </p:nvSpPr>
          <p:spPr bwMode="auto">
            <a:xfrm>
              <a:off x="2931290" y="5390447"/>
              <a:ext cx="295614" cy="134233"/>
            </a:xfrm>
            <a:custGeom>
              <a:avLst/>
              <a:gdLst>
                <a:gd name="T0" fmla="*/ 0 w 392"/>
                <a:gd name="T1" fmla="*/ 0 h 178"/>
                <a:gd name="T2" fmla="*/ 239 w 392"/>
                <a:gd name="T3" fmla="*/ 178 h 178"/>
                <a:gd name="T4" fmla="*/ 392 w 392"/>
                <a:gd name="T5" fmla="*/ 0 h 178"/>
                <a:gd name="T6" fmla="*/ 0 w 392"/>
                <a:gd name="T7" fmla="*/ 0 h 178"/>
              </a:gdLst>
              <a:ahLst/>
              <a:cxnLst>
                <a:cxn ang="0">
                  <a:pos x="T0" y="T1"/>
                </a:cxn>
                <a:cxn ang="0">
                  <a:pos x="T2" y="T3"/>
                </a:cxn>
                <a:cxn ang="0">
                  <a:pos x="T4" y="T5"/>
                </a:cxn>
                <a:cxn ang="0">
                  <a:pos x="T6" y="T7"/>
                </a:cxn>
              </a:cxnLst>
              <a:rect l="0" t="0" r="r" b="b"/>
              <a:pathLst>
                <a:path w="392" h="178">
                  <a:moveTo>
                    <a:pt x="0" y="0"/>
                  </a:moveTo>
                  <a:lnTo>
                    <a:pt x="239" y="178"/>
                  </a:lnTo>
                  <a:lnTo>
                    <a:pt x="392" y="0"/>
                  </a:ln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0" name="Oval 27">
              <a:extLst>
                <a:ext uri="{FF2B5EF4-FFF2-40B4-BE49-F238E27FC236}">
                  <a16:creationId xmlns:a16="http://schemas.microsoft.com/office/drawing/2014/main" id="{85DAE93A-18BF-477A-B62A-5FF833731843}"/>
                </a:ext>
              </a:extLst>
            </p:cNvPr>
            <p:cNvSpPr>
              <a:spLocks noChangeArrowheads="1"/>
            </p:cNvSpPr>
            <p:nvPr/>
          </p:nvSpPr>
          <p:spPr bwMode="auto">
            <a:xfrm>
              <a:off x="2671120" y="4903288"/>
              <a:ext cx="70133" cy="69379"/>
            </a:xfrm>
            <a:prstGeom prst="ellipse">
              <a:avLst/>
            </a:pr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1" name="Oval 28">
              <a:extLst>
                <a:ext uri="{FF2B5EF4-FFF2-40B4-BE49-F238E27FC236}">
                  <a16:creationId xmlns:a16="http://schemas.microsoft.com/office/drawing/2014/main" id="{6C8E6EE2-F89C-43B0-B92B-86DE641E4450}"/>
                </a:ext>
              </a:extLst>
            </p:cNvPr>
            <p:cNvSpPr>
              <a:spLocks noChangeArrowheads="1"/>
            </p:cNvSpPr>
            <p:nvPr/>
          </p:nvSpPr>
          <p:spPr bwMode="auto">
            <a:xfrm>
              <a:off x="3124344" y="4903288"/>
              <a:ext cx="70133" cy="69379"/>
            </a:xfrm>
            <a:prstGeom prst="ellipse">
              <a:avLst/>
            </a:pr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2" name="Rectangle 29">
              <a:extLst>
                <a:ext uri="{FF2B5EF4-FFF2-40B4-BE49-F238E27FC236}">
                  <a16:creationId xmlns:a16="http://schemas.microsoft.com/office/drawing/2014/main" id="{7DEBD085-0871-4EFE-854F-E963ACC85F47}"/>
                </a:ext>
              </a:extLst>
            </p:cNvPr>
            <p:cNvSpPr>
              <a:spLocks noChangeArrowheads="1"/>
            </p:cNvSpPr>
            <p:nvPr/>
          </p:nvSpPr>
          <p:spPr bwMode="auto">
            <a:xfrm>
              <a:off x="2510493" y="6029183"/>
              <a:ext cx="840840" cy="203611"/>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3" name="Freeform 30">
              <a:extLst>
                <a:ext uri="{FF2B5EF4-FFF2-40B4-BE49-F238E27FC236}">
                  <a16:creationId xmlns:a16="http://schemas.microsoft.com/office/drawing/2014/main" id="{3A2B296D-CD68-4EFD-9780-5D6E6F5D4AC0}"/>
                </a:ext>
              </a:extLst>
            </p:cNvPr>
            <p:cNvSpPr>
              <a:spLocks/>
            </p:cNvSpPr>
            <p:nvPr/>
          </p:nvSpPr>
          <p:spPr bwMode="auto">
            <a:xfrm>
              <a:off x="2361178" y="4318847"/>
              <a:ext cx="1055009" cy="670409"/>
            </a:xfrm>
            <a:custGeom>
              <a:avLst/>
              <a:gdLst>
                <a:gd name="T0" fmla="*/ 226 w 1399"/>
                <a:gd name="T1" fmla="*/ 889 h 889"/>
                <a:gd name="T2" fmla="*/ 0 w 1399"/>
                <a:gd name="T3" fmla="*/ 453 h 889"/>
                <a:gd name="T4" fmla="*/ 637 w 1399"/>
                <a:gd name="T5" fmla="*/ 154 h 889"/>
                <a:gd name="T6" fmla="*/ 668 w 1399"/>
                <a:gd name="T7" fmla="*/ 268 h 889"/>
                <a:gd name="T8" fmla="*/ 1094 w 1399"/>
                <a:gd name="T9" fmla="*/ 0 h 889"/>
                <a:gd name="T10" fmla="*/ 951 w 1399"/>
                <a:gd name="T11" fmla="*/ 278 h 889"/>
                <a:gd name="T12" fmla="*/ 1234 w 1399"/>
                <a:gd name="T13" fmla="*/ 147 h 889"/>
                <a:gd name="T14" fmla="*/ 1094 w 1399"/>
                <a:gd name="T15" fmla="*/ 338 h 889"/>
                <a:gd name="T16" fmla="*/ 1234 w 1399"/>
                <a:gd name="T17" fmla="*/ 318 h 889"/>
                <a:gd name="T18" fmla="*/ 1151 w 1399"/>
                <a:gd name="T19" fmla="*/ 444 h 889"/>
                <a:gd name="T20" fmla="*/ 1399 w 1399"/>
                <a:gd name="T21" fmla="*/ 496 h 889"/>
                <a:gd name="T22" fmla="*/ 1291 w 1399"/>
                <a:gd name="T23" fmla="*/ 889 h 889"/>
                <a:gd name="T24" fmla="*/ 1234 w 1399"/>
                <a:gd name="T25" fmla="*/ 623 h 889"/>
                <a:gd name="T26" fmla="*/ 318 w 1399"/>
                <a:gd name="T27" fmla="*/ 671 h 889"/>
                <a:gd name="T28" fmla="*/ 226 w 1399"/>
                <a:gd name="T29"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9" h="889">
                  <a:moveTo>
                    <a:pt x="226" y="889"/>
                  </a:moveTo>
                  <a:lnTo>
                    <a:pt x="0" y="453"/>
                  </a:lnTo>
                  <a:lnTo>
                    <a:pt x="637" y="154"/>
                  </a:lnTo>
                  <a:lnTo>
                    <a:pt x="668" y="268"/>
                  </a:lnTo>
                  <a:lnTo>
                    <a:pt x="1094" y="0"/>
                  </a:lnTo>
                  <a:lnTo>
                    <a:pt x="951" y="278"/>
                  </a:lnTo>
                  <a:lnTo>
                    <a:pt x="1234" y="147"/>
                  </a:lnTo>
                  <a:lnTo>
                    <a:pt x="1094" y="338"/>
                  </a:lnTo>
                  <a:lnTo>
                    <a:pt x="1234" y="318"/>
                  </a:lnTo>
                  <a:lnTo>
                    <a:pt x="1151" y="444"/>
                  </a:lnTo>
                  <a:lnTo>
                    <a:pt x="1399" y="496"/>
                  </a:lnTo>
                  <a:lnTo>
                    <a:pt x="1291" y="889"/>
                  </a:lnTo>
                  <a:lnTo>
                    <a:pt x="1234" y="623"/>
                  </a:lnTo>
                  <a:lnTo>
                    <a:pt x="318" y="671"/>
                  </a:lnTo>
                  <a:lnTo>
                    <a:pt x="226" y="8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4" name="Freeform 31">
              <a:extLst>
                <a:ext uri="{FF2B5EF4-FFF2-40B4-BE49-F238E27FC236}">
                  <a16:creationId xmlns:a16="http://schemas.microsoft.com/office/drawing/2014/main" id="{458C75BC-7E7F-4E7D-B1E7-AE5191403207}"/>
                </a:ext>
              </a:extLst>
            </p:cNvPr>
            <p:cNvSpPr>
              <a:spLocks/>
            </p:cNvSpPr>
            <p:nvPr/>
          </p:nvSpPr>
          <p:spPr bwMode="auto">
            <a:xfrm>
              <a:off x="2576855" y="6695822"/>
              <a:ext cx="708115" cy="52034"/>
            </a:xfrm>
            <a:custGeom>
              <a:avLst/>
              <a:gdLst>
                <a:gd name="T0" fmla="*/ 357 w 713"/>
                <a:gd name="T1" fmla="*/ 0 h 52"/>
                <a:gd name="T2" fmla="*/ 212 w 713"/>
                <a:gd name="T3" fmla="*/ 2 h 52"/>
                <a:gd name="T4" fmla="*/ 212 w 713"/>
                <a:gd name="T5" fmla="*/ 27 h 52"/>
                <a:gd name="T6" fmla="*/ 33 w 713"/>
                <a:gd name="T7" fmla="*/ 27 h 52"/>
                <a:gd name="T8" fmla="*/ 33 w 713"/>
                <a:gd name="T9" fmla="*/ 15 h 52"/>
                <a:gd name="T10" fmla="*/ 0 w 713"/>
                <a:gd name="T11" fmla="*/ 26 h 52"/>
                <a:gd name="T12" fmla="*/ 357 w 713"/>
                <a:gd name="T13" fmla="*/ 52 h 52"/>
                <a:gd name="T14" fmla="*/ 713 w 713"/>
                <a:gd name="T15" fmla="*/ 26 h 52"/>
                <a:gd name="T16" fmla="*/ 678 w 713"/>
                <a:gd name="T17" fmla="*/ 15 h 52"/>
                <a:gd name="T18" fmla="*/ 678 w 713"/>
                <a:gd name="T19" fmla="*/ 30 h 52"/>
                <a:gd name="T20" fmla="*/ 498 w 713"/>
                <a:gd name="T21" fmla="*/ 30 h 52"/>
                <a:gd name="T22" fmla="*/ 498 w 713"/>
                <a:gd name="T23" fmla="*/ 5 h 52"/>
                <a:gd name="T24" fmla="*/ 498 w 713"/>
                <a:gd name="T25" fmla="*/ 2 h 52"/>
                <a:gd name="T26" fmla="*/ 357 w 713"/>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3" h="52">
                  <a:moveTo>
                    <a:pt x="357" y="0"/>
                  </a:moveTo>
                  <a:cubicBezTo>
                    <a:pt x="305" y="0"/>
                    <a:pt x="256" y="1"/>
                    <a:pt x="212" y="2"/>
                  </a:cubicBezTo>
                  <a:cubicBezTo>
                    <a:pt x="212" y="27"/>
                    <a:pt x="212" y="27"/>
                    <a:pt x="212" y="27"/>
                  </a:cubicBezTo>
                  <a:cubicBezTo>
                    <a:pt x="33" y="27"/>
                    <a:pt x="33" y="27"/>
                    <a:pt x="33" y="27"/>
                  </a:cubicBezTo>
                  <a:cubicBezTo>
                    <a:pt x="33" y="15"/>
                    <a:pt x="33" y="15"/>
                    <a:pt x="33" y="15"/>
                  </a:cubicBezTo>
                  <a:cubicBezTo>
                    <a:pt x="12" y="18"/>
                    <a:pt x="0" y="22"/>
                    <a:pt x="0" y="26"/>
                  </a:cubicBezTo>
                  <a:cubicBezTo>
                    <a:pt x="0" y="40"/>
                    <a:pt x="160" y="52"/>
                    <a:pt x="357" y="52"/>
                  </a:cubicBezTo>
                  <a:cubicBezTo>
                    <a:pt x="554" y="52"/>
                    <a:pt x="713" y="40"/>
                    <a:pt x="713" y="26"/>
                  </a:cubicBezTo>
                  <a:cubicBezTo>
                    <a:pt x="713" y="22"/>
                    <a:pt x="700" y="18"/>
                    <a:pt x="678" y="15"/>
                  </a:cubicBezTo>
                  <a:cubicBezTo>
                    <a:pt x="678" y="30"/>
                    <a:pt x="678" y="30"/>
                    <a:pt x="678" y="30"/>
                  </a:cubicBezTo>
                  <a:cubicBezTo>
                    <a:pt x="498" y="30"/>
                    <a:pt x="498" y="30"/>
                    <a:pt x="498" y="30"/>
                  </a:cubicBezTo>
                  <a:cubicBezTo>
                    <a:pt x="498" y="5"/>
                    <a:pt x="498" y="5"/>
                    <a:pt x="498" y="5"/>
                  </a:cubicBezTo>
                  <a:cubicBezTo>
                    <a:pt x="498" y="2"/>
                    <a:pt x="498" y="2"/>
                    <a:pt x="498" y="2"/>
                  </a:cubicBezTo>
                  <a:cubicBezTo>
                    <a:pt x="455" y="1"/>
                    <a:pt x="407" y="0"/>
                    <a:pt x="357" y="0"/>
                  </a:cubicBezTo>
                </a:path>
              </a:pathLst>
            </a:custGeom>
            <a:solidFill>
              <a:schemeClr val="tx2">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F1C89DB5-A4DA-4993-820D-7C1BE89785FC}"/>
                </a:ext>
              </a:extLst>
            </p:cNvPr>
            <p:cNvGrpSpPr/>
            <p:nvPr/>
          </p:nvGrpSpPr>
          <p:grpSpPr>
            <a:xfrm>
              <a:off x="2610036" y="6679231"/>
              <a:ext cx="640246" cy="46756"/>
              <a:chOff x="5767959" y="6679231"/>
              <a:chExt cx="640246" cy="46756"/>
            </a:xfrm>
            <a:solidFill>
              <a:schemeClr val="tx2">
                <a:lumMod val="50000"/>
              </a:schemeClr>
            </a:solidFill>
          </p:grpSpPr>
          <p:sp>
            <p:nvSpPr>
              <p:cNvPr id="41" name="Rectangle 9">
                <a:extLst>
                  <a:ext uri="{FF2B5EF4-FFF2-40B4-BE49-F238E27FC236}">
                    <a16:creationId xmlns:a16="http://schemas.microsoft.com/office/drawing/2014/main" id="{D05B30F3-9A46-4642-961A-6CF59463F952}"/>
                  </a:ext>
                </a:extLst>
              </p:cNvPr>
              <p:cNvSpPr>
                <a:spLocks noChangeArrowheads="1"/>
              </p:cNvSpPr>
              <p:nvPr/>
            </p:nvSpPr>
            <p:spPr bwMode="auto">
              <a:xfrm>
                <a:off x="5767959" y="6679231"/>
                <a:ext cx="177217"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42" name="Rectangle 10">
                <a:extLst>
                  <a:ext uri="{FF2B5EF4-FFF2-40B4-BE49-F238E27FC236}">
                    <a16:creationId xmlns:a16="http://schemas.microsoft.com/office/drawing/2014/main" id="{0E4971A7-EB10-4677-A64C-432947D9A7B6}"/>
                  </a:ext>
                </a:extLst>
              </p:cNvPr>
              <p:cNvSpPr>
                <a:spLocks noChangeArrowheads="1"/>
              </p:cNvSpPr>
              <p:nvPr/>
            </p:nvSpPr>
            <p:spPr bwMode="auto">
              <a:xfrm>
                <a:off x="5767959" y="6679231"/>
                <a:ext cx="177217"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43" name="Rectangle 13">
                <a:extLst>
                  <a:ext uri="{FF2B5EF4-FFF2-40B4-BE49-F238E27FC236}">
                    <a16:creationId xmlns:a16="http://schemas.microsoft.com/office/drawing/2014/main" id="{85F6008B-7795-446B-B7C6-D639DD8DCC7A}"/>
                  </a:ext>
                </a:extLst>
              </p:cNvPr>
              <p:cNvSpPr>
                <a:spLocks noChangeArrowheads="1"/>
              </p:cNvSpPr>
              <p:nvPr/>
            </p:nvSpPr>
            <p:spPr bwMode="auto">
              <a:xfrm>
                <a:off x="6229479" y="6682248"/>
                <a:ext cx="178726"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44" name="Rectangle 14">
                <a:extLst>
                  <a:ext uri="{FF2B5EF4-FFF2-40B4-BE49-F238E27FC236}">
                    <a16:creationId xmlns:a16="http://schemas.microsoft.com/office/drawing/2014/main" id="{0F7F3DFC-9D94-4478-9FE5-5D20C3AD5224}"/>
                  </a:ext>
                </a:extLst>
              </p:cNvPr>
              <p:cNvSpPr>
                <a:spLocks noChangeArrowheads="1"/>
              </p:cNvSpPr>
              <p:nvPr/>
            </p:nvSpPr>
            <p:spPr bwMode="auto">
              <a:xfrm>
                <a:off x="6229479" y="6682248"/>
                <a:ext cx="178726" cy="4373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45" name="Freeform 32">
                <a:extLst>
                  <a:ext uri="{FF2B5EF4-FFF2-40B4-BE49-F238E27FC236}">
                    <a16:creationId xmlns:a16="http://schemas.microsoft.com/office/drawing/2014/main" id="{155E40B7-A806-4C6C-8E50-45F56D1E58A0}"/>
                  </a:ext>
                </a:extLst>
              </p:cNvPr>
              <p:cNvSpPr>
                <a:spLocks/>
              </p:cNvSpPr>
              <p:nvPr/>
            </p:nvSpPr>
            <p:spPr bwMode="auto">
              <a:xfrm>
                <a:off x="5767959" y="6698084"/>
                <a:ext cx="177217" cy="24886"/>
              </a:xfrm>
              <a:custGeom>
                <a:avLst/>
                <a:gdLst>
                  <a:gd name="T0" fmla="*/ 179 w 179"/>
                  <a:gd name="T1" fmla="*/ 0 h 25"/>
                  <a:gd name="T2" fmla="*/ 0 w 179"/>
                  <a:gd name="T3" fmla="*/ 13 h 25"/>
                  <a:gd name="T4" fmla="*/ 0 w 179"/>
                  <a:gd name="T5" fmla="*/ 25 h 25"/>
                  <a:gd name="T6" fmla="*/ 179 w 179"/>
                  <a:gd name="T7" fmla="*/ 25 h 25"/>
                  <a:gd name="T8" fmla="*/ 179 w 179"/>
                  <a:gd name="T9" fmla="*/ 0 h 25"/>
                </a:gdLst>
                <a:ahLst/>
                <a:cxnLst>
                  <a:cxn ang="0">
                    <a:pos x="T0" y="T1"/>
                  </a:cxn>
                  <a:cxn ang="0">
                    <a:pos x="T2" y="T3"/>
                  </a:cxn>
                  <a:cxn ang="0">
                    <a:pos x="T4" y="T5"/>
                  </a:cxn>
                  <a:cxn ang="0">
                    <a:pos x="T6" y="T7"/>
                  </a:cxn>
                  <a:cxn ang="0">
                    <a:pos x="T8" y="T9"/>
                  </a:cxn>
                </a:cxnLst>
                <a:rect l="0" t="0" r="r" b="b"/>
                <a:pathLst>
                  <a:path w="179" h="25">
                    <a:moveTo>
                      <a:pt x="179" y="0"/>
                    </a:moveTo>
                    <a:cubicBezTo>
                      <a:pt x="100" y="3"/>
                      <a:pt x="36" y="7"/>
                      <a:pt x="0" y="13"/>
                    </a:cubicBezTo>
                    <a:cubicBezTo>
                      <a:pt x="0" y="25"/>
                      <a:pt x="0" y="25"/>
                      <a:pt x="0" y="25"/>
                    </a:cubicBezTo>
                    <a:cubicBezTo>
                      <a:pt x="179" y="25"/>
                      <a:pt x="179" y="25"/>
                      <a:pt x="179" y="25"/>
                    </a:cubicBezTo>
                    <a:cubicBezTo>
                      <a:pt x="179" y="0"/>
                      <a:pt x="179" y="0"/>
                      <a:pt x="179"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46" name="Freeform 33">
                <a:extLst>
                  <a:ext uri="{FF2B5EF4-FFF2-40B4-BE49-F238E27FC236}">
                    <a16:creationId xmlns:a16="http://schemas.microsoft.com/office/drawing/2014/main" id="{7F72B244-680A-4322-8774-A0CA240E7973}"/>
                  </a:ext>
                </a:extLst>
              </p:cNvPr>
              <p:cNvSpPr>
                <a:spLocks/>
              </p:cNvSpPr>
              <p:nvPr/>
            </p:nvSpPr>
            <p:spPr bwMode="auto">
              <a:xfrm>
                <a:off x="6229479" y="6698084"/>
                <a:ext cx="178726" cy="27902"/>
              </a:xfrm>
              <a:custGeom>
                <a:avLst/>
                <a:gdLst>
                  <a:gd name="T0" fmla="*/ 0 w 180"/>
                  <a:gd name="T1" fmla="*/ 0 h 28"/>
                  <a:gd name="T2" fmla="*/ 0 w 180"/>
                  <a:gd name="T3" fmla="*/ 3 h 28"/>
                  <a:gd name="T4" fmla="*/ 0 w 180"/>
                  <a:gd name="T5" fmla="*/ 28 h 28"/>
                  <a:gd name="T6" fmla="*/ 180 w 180"/>
                  <a:gd name="T7" fmla="*/ 28 h 28"/>
                  <a:gd name="T8" fmla="*/ 180 w 180"/>
                  <a:gd name="T9" fmla="*/ 13 h 28"/>
                  <a:gd name="T10" fmla="*/ 0 w 180"/>
                  <a:gd name="T11" fmla="*/ 0 h 28"/>
                </a:gdLst>
                <a:ahLst/>
                <a:cxnLst>
                  <a:cxn ang="0">
                    <a:pos x="T0" y="T1"/>
                  </a:cxn>
                  <a:cxn ang="0">
                    <a:pos x="T2" y="T3"/>
                  </a:cxn>
                  <a:cxn ang="0">
                    <a:pos x="T4" y="T5"/>
                  </a:cxn>
                  <a:cxn ang="0">
                    <a:pos x="T6" y="T7"/>
                  </a:cxn>
                  <a:cxn ang="0">
                    <a:pos x="T8" y="T9"/>
                  </a:cxn>
                  <a:cxn ang="0">
                    <a:pos x="T10" y="T11"/>
                  </a:cxn>
                </a:cxnLst>
                <a:rect l="0" t="0" r="r" b="b"/>
                <a:pathLst>
                  <a:path w="180" h="28">
                    <a:moveTo>
                      <a:pt x="0" y="0"/>
                    </a:moveTo>
                    <a:cubicBezTo>
                      <a:pt x="0" y="3"/>
                      <a:pt x="0" y="3"/>
                      <a:pt x="0" y="3"/>
                    </a:cubicBezTo>
                    <a:cubicBezTo>
                      <a:pt x="0" y="28"/>
                      <a:pt x="0" y="28"/>
                      <a:pt x="0" y="28"/>
                    </a:cubicBezTo>
                    <a:cubicBezTo>
                      <a:pt x="180" y="28"/>
                      <a:pt x="180" y="28"/>
                      <a:pt x="180" y="28"/>
                    </a:cubicBezTo>
                    <a:cubicBezTo>
                      <a:pt x="180" y="13"/>
                      <a:pt x="180" y="13"/>
                      <a:pt x="180" y="13"/>
                    </a:cubicBezTo>
                    <a:cubicBezTo>
                      <a:pt x="142" y="7"/>
                      <a:pt x="79" y="3"/>
                      <a:pt x="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sp>
          <p:nvSpPr>
            <p:cNvPr id="36" name="Freeform 34">
              <a:extLst>
                <a:ext uri="{FF2B5EF4-FFF2-40B4-BE49-F238E27FC236}">
                  <a16:creationId xmlns:a16="http://schemas.microsoft.com/office/drawing/2014/main" id="{4A97DD04-41C7-43B9-87F6-A74D610BE8F1}"/>
                </a:ext>
              </a:extLst>
            </p:cNvPr>
            <p:cNvSpPr>
              <a:spLocks/>
            </p:cNvSpPr>
            <p:nvPr/>
          </p:nvSpPr>
          <p:spPr bwMode="auto">
            <a:xfrm>
              <a:off x="2510493" y="5514876"/>
              <a:ext cx="57313" cy="81445"/>
            </a:xfrm>
            <a:custGeom>
              <a:avLst/>
              <a:gdLst>
                <a:gd name="T0" fmla="*/ 0 w 58"/>
                <a:gd name="T1" fmla="*/ 0 h 82"/>
                <a:gd name="T2" fmla="*/ 0 w 58"/>
                <a:gd name="T3" fmla="*/ 15 h 82"/>
                <a:gd name="T4" fmla="*/ 47 w 58"/>
                <a:gd name="T5" fmla="*/ 82 h 82"/>
                <a:gd name="T6" fmla="*/ 58 w 58"/>
                <a:gd name="T7" fmla="*/ 73 h 82"/>
                <a:gd name="T8" fmla="*/ 0 w 58"/>
                <a:gd name="T9" fmla="*/ 0 h 82"/>
              </a:gdLst>
              <a:ahLst/>
              <a:cxnLst>
                <a:cxn ang="0">
                  <a:pos x="T0" y="T1"/>
                </a:cxn>
                <a:cxn ang="0">
                  <a:pos x="T2" y="T3"/>
                </a:cxn>
                <a:cxn ang="0">
                  <a:pos x="T4" y="T5"/>
                </a:cxn>
                <a:cxn ang="0">
                  <a:pos x="T6" y="T7"/>
                </a:cxn>
                <a:cxn ang="0">
                  <a:pos x="T8" y="T9"/>
                </a:cxn>
              </a:cxnLst>
              <a:rect l="0" t="0" r="r" b="b"/>
              <a:pathLst>
                <a:path w="58" h="82">
                  <a:moveTo>
                    <a:pt x="0" y="0"/>
                  </a:moveTo>
                  <a:cubicBezTo>
                    <a:pt x="0" y="15"/>
                    <a:pt x="0" y="15"/>
                    <a:pt x="0" y="15"/>
                  </a:cubicBezTo>
                  <a:cubicBezTo>
                    <a:pt x="16" y="39"/>
                    <a:pt x="31" y="61"/>
                    <a:pt x="47" y="82"/>
                  </a:cubicBezTo>
                  <a:cubicBezTo>
                    <a:pt x="51" y="79"/>
                    <a:pt x="54" y="76"/>
                    <a:pt x="58" y="73"/>
                  </a:cubicBezTo>
                  <a:cubicBezTo>
                    <a:pt x="39" y="51"/>
                    <a:pt x="19" y="26"/>
                    <a:pt x="0" y="0"/>
                  </a:cubicBezTo>
                </a:path>
              </a:pathLst>
            </a:custGeom>
            <a:solidFill>
              <a:srgbClr val="DF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7" name="Freeform 35">
              <a:extLst>
                <a:ext uri="{FF2B5EF4-FFF2-40B4-BE49-F238E27FC236}">
                  <a16:creationId xmlns:a16="http://schemas.microsoft.com/office/drawing/2014/main" id="{37451284-98B1-4932-8E56-11F08DAF69AE}"/>
                </a:ext>
              </a:extLst>
            </p:cNvPr>
            <p:cNvSpPr>
              <a:spLocks/>
            </p:cNvSpPr>
            <p:nvPr/>
          </p:nvSpPr>
          <p:spPr bwMode="auto">
            <a:xfrm>
              <a:off x="2701285" y="5624977"/>
              <a:ext cx="579915" cy="199087"/>
            </a:xfrm>
            <a:custGeom>
              <a:avLst/>
              <a:gdLst>
                <a:gd name="T0" fmla="*/ 562 w 584"/>
                <a:gd name="T1" fmla="*/ 0 h 200"/>
                <a:gd name="T2" fmla="*/ 234 w 584"/>
                <a:gd name="T3" fmla="*/ 165 h 200"/>
                <a:gd name="T4" fmla="*/ 221 w 584"/>
                <a:gd name="T5" fmla="*/ 165 h 200"/>
                <a:gd name="T6" fmla="*/ 15 w 584"/>
                <a:gd name="T7" fmla="*/ 96 h 200"/>
                <a:gd name="T8" fmla="*/ 0 w 584"/>
                <a:gd name="T9" fmla="*/ 117 h 200"/>
                <a:gd name="T10" fmla="*/ 205 w 584"/>
                <a:gd name="T11" fmla="*/ 198 h 200"/>
                <a:gd name="T12" fmla="*/ 236 w 584"/>
                <a:gd name="T13" fmla="*/ 200 h 200"/>
                <a:gd name="T14" fmla="*/ 584 w 584"/>
                <a:gd name="T15" fmla="*/ 18 h 200"/>
                <a:gd name="T16" fmla="*/ 562 w 584"/>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0">
                  <a:moveTo>
                    <a:pt x="562" y="0"/>
                  </a:moveTo>
                  <a:cubicBezTo>
                    <a:pt x="510" y="58"/>
                    <a:pt x="393" y="165"/>
                    <a:pt x="234" y="165"/>
                  </a:cubicBezTo>
                  <a:cubicBezTo>
                    <a:pt x="230" y="165"/>
                    <a:pt x="226" y="165"/>
                    <a:pt x="221" y="165"/>
                  </a:cubicBezTo>
                  <a:cubicBezTo>
                    <a:pt x="151" y="162"/>
                    <a:pt x="82" y="139"/>
                    <a:pt x="15" y="96"/>
                  </a:cubicBezTo>
                  <a:cubicBezTo>
                    <a:pt x="11" y="103"/>
                    <a:pt x="6" y="110"/>
                    <a:pt x="0" y="117"/>
                  </a:cubicBezTo>
                  <a:cubicBezTo>
                    <a:pt x="65" y="165"/>
                    <a:pt x="134" y="192"/>
                    <a:pt x="205" y="198"/>
                  </a:cubicBezTo>
                  <a:cubicBezTo>
                    <a:pt x="215" y="199"/>
                    <a:pt x="226" y="200"/>
                    <a:pt x="236" y="200"/>
                  </a:cubicBezTo>
                  <a:cubicBezTo>
                    <a:pt x="439" y="200"/>
                    <a:pt x="577" y="25"/>
                    <a:pt x="584" y="18"/>
                  </a:cubicBezTo>
                  <a:cubicBezTo>
                    <a:pt x="562" y="0"/>
                    <a:pt x="562" y="0"/>
                    <a:pt x="562" y="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8" name="Freeform 36">
              <a:extLst>
                <a:ext uri="{FF2B5EF4-FFF2-40B4-BE49-F238E27FC236}">
                  <a16:creationId xmlns:a16="http://schemas.microsoft.com/office/drawing/2014/main" id="{E714225C-D289-47D9-8484-62432D316362}"/>
                </a:ext>
              </a:extLst>
            </p:cNvPr>
            <p:cNvSpPr>
              <a:spLocks/>
            </p:cNvSpPr>
            <p:nvPr/>
          </p:nvSpPr>
          <p:spPr bwMode="auto">
            <a:xfrm>
              <a:off x="2557248" y="5587271"/>
              <a:ext cx="159119" cy="153840"/>
            </a:xfrm>
            <a:custGeom>
              <a:avLst/>
              <a:gdLst>
                <a:gd name="T0" fmla="*/ 11 w 160"/>
                <a:gd name="T1" fmla="*/ 0 h 155"/>
                <a:gd name="T2" fmla="*/ 0 w 160"/>
                <a:gd name="T3" fmla="*/ 9 h 155"/>
                <a:gd name="T4" fmla="*/ 145 w 160"/>
                <a:gd name="T5" fmla="*/ 155 h 155"/>
                <a:gd name="T6" fmla="*/ 160 w 160"/>
                <a:gd name="T7" fmla="*/ 134 h 155"/>
                <a:gd name="T8" fmla="*/ 11 w 160"/>
                <a:gd name="T9" fmla="*/ 0 h 155"/>
              </a:gdLst>
              <a:ahLst/>
              <a:cxnLst>
                <a:cxn ang="0">
                  <a:pos x="T0" y="T1"/>
                </a:cxn>
                <a:cxn ang="0">
                  <a:pos x="T2" y="T3"/>
                </a:cxn>
                <a:cxn ang="0">
                  <a:pos x="T4" y="T5"/>
                </a:cxn>
                <a:cxn ang="0">
                  <a:pos x="T6" y="T7"/>
                </a:cxn>
                <a:cxn ang="0">
                  <a:pos x="T8" y="T9"/>
                </a:cxn>
              </a:cxnLst>
              <a:rect l="0" t="0" r="r" b="b"/>
              <a:pathLst>
                <a:path w="160" h="155">
                  <a:moveTo>
                    <a:pt x="11" y="0"/>
                  </a:moveTo>
                  <a:cubicBezTo>
                    <a:pt x="7" y="3"/>
                    <a:pt x="4" y="6"/>
                    <a:pt x="0" y="9"/>
                  </a:cubicBezTo>
                  <a:cubicBezTo>
                    <a:pt x="47" y="70"/>
                    <a:pt x="95" y="118"/>
                    <a:pt x="145" y="155"/>
                  </a:cubicBezTo>
                  <a:cubicBezTo>
                    <a:pt x="151" y="148"/>
                    <a:pt x="156" y="141"/>
                    <a:pt x="160" y="134"/>
                  </a:cubicBezTo>
                  <a:cubicBezTo>
                    <a:pt x="110" y="101"/>
                    <a:pt x="60" y="56"/>
                    <a:pt x="11" y="0"/>
                  </a:cubicBezTo>
                </a:path>
              </a:pathLst>
            </a:custGeom>
            <a:solidFill>
              <a:srgbClr val="DBB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39" name="Freeform 37">
              <a:extLst>
                <a:ext uri="{FF2B5EF4-FFF2-40B4-BE49-F238E27FC236}">
                  <a16:creationId xmlns:a16="http://schemas.microsoft.com/office/drawing/2014/main" id="{7DF86C46-495A-4703-ACC2-5355955E8654}"/>
                </a:ext>
              </a:extLst>
            </p:cNvPr>
            <p:cNvSpPr>
              <a:spLocks/>
            </p:cNvSpPr>
            <p:nvPr/>
          </p:nvSpPr>
          <p:spPr bwMode="auto">
            <a:xfrm>
              <a:off x="2510493" y="5390447"/>
              <a:ext cx="776740" cy="404960"/>
            </a:xfrm>
            <a:custGeom>
              <a:avLst/>
              <a:gdLst>
                <a:gd name="T0" fmla="*/ 0 w 782"/>
                <a:gd name="T1" fmla="*/ 0 h 407"/>
                <a:gd name="T2" fmla="*/ 0 w 782"/>
                <a:gd name="T3" fmla="*/ 125 h 407"/>
                <a:gd name="T4" fmla="*/ 413 w 782"/>
                <a:gd name="T5" fmla="*/ 401 h 407"/>
                <a:gd name="T6" fmla="*/ 754 w 782"/>
                <a:gd name="T7" fmla="*/ 236 h 407"/>
                <a:gd name="T8" fmla="*/ 782 w 782"/>
                <a:gd name="T9" fmla="*/ 201 h 407"/>
                <a:gd name="T10" fmla="*/ 696 w 782"/>
                <a:gd name="T11" fmla="*/ 140 h 407"/>
                <a:gd name="T12" fmla="*/ 416 w 782"/>
                <a:gd name="T13" fmla="*/ 296 h 407"/>
                <a:gd name="T14" fmla="*/ 237 w 782"/>
                <a:gd name="T15" fmla="*/ 224 h 407"/>
                <a:gd name="T16" fmla="*/ 42 w 782"/>
                <a:gd name="T17" fmla="*/ 0 h 407"/>
                <a:gd name="T18" fmla="*/ 0 w 782"/>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2" h="407">
                  <a:moveTo>
                    <a:pt x="0" y="0"/>
                  </a:moveTo>
                  <a:cubicBezTo>
                    <a:pt x="0" y="125"/>
                    <a:pt x="0" y="125"/>
                    <a:pt x="0" y="125"/>
                  </a:cubicBezTo>
                  <a:cubicBezTo>
                    <a:pt x="130" y="303"/>
                    <a:pt x="269" y="396"/>
                    <a:pt x="413" y="401"/>
                  </a:cubicBezTo>
                  <a:cubicBezTo>
                    <a:pt x="579" y="407"/>
                    <a:pt x="701" y="296"/>
                    <a:pt x="754" y="236"/>
                  </a:cubicBezTo>
                  <a:cubicBezTo>
                    <a:pt x="771" y="217"/>
                    <a:pt x="781" y="203"/>
                    <a:pt x="782" y="201"/>
                  </a:cubicBezTo>
                  <a:cubicBezTo>
                    <a:pt x="696" y="140"/>
                    <a:pt x="696" y="140"/>
                    <a:pt x="696" y="140"/>
                  </a:cubicBezTo>
                  <a:cubicBezTo>
                    <a:pt x="695" y="142"/>
                    <a:pt x="579" y="302"/>
                    <a:pt x="416" y="296"/>
                  </a:cubicBezTo>
                  <a:cubicBezTo>
                    <a:pt x="357" y="293"/>
                    <a:pt x="297" y="269"/>
                    <a:pt x="237" y="224"/>
                  </a:cubicBezTo>
                  <a:cubicBezTo>
                    <a:pt x="171" y="174"/>
                    <a:pt x="106" y="99"/>
                    <a:pt x="42" y="0"/>
                  </a:cubicBez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40" name="Freeform 38">
              <a:extLst>
                <a:ext uri="{FF2B5EF4-FFF2-40B4-BE49-F238E27FC236}">
                  <a16:creationId xmlns:a16="http://schemas.microsoft.com/office/drawing/2014/main" id="{AB59BEA8-496C-4FC7-BB1C-4F95B2B3C06B}"/>
                </a:ext>
              </a:extLst>
            </p:cNvPr>
            <p:cNvSpPr>
              <a:spLocks/>
            </p:cNvSpPr>
            <p:nvPr/>
          </p:nvSpPr>
          <p:spPr bwMode="auto">
            <a:xfrm>
              <a:off x="3156771" y="5433431"/>
              <a:ext cx="233022" cy="232268"/>
            </a:xfrm>
            <a:custGeom>
              <a:avLst/>
              <a:gdLst>
                <a:gd name="T0" fmla="*/ 205 w 234"/>
                <a:gd name="T1" fmla="*/ 170 h 234"/>
                <a:gd name="T2" fmla="*/ 64 w 234"/>
                <a:gd name="T3" fmla="*/ 205 h 234"/>
                <a:gd name="T4" fmla="*/ 29 w 234"/>
                <a:gd name="T5" fmla="*/ 64 h 234"/>
                <a:gd name="T6" fmla="*/ 170 w 234"/>
                <a:gd name="T7" fmla="*/ 29 h 234"/>
                <a:gd name="T8" fmla="*/ 205 w 234"/>
                <a:gd name="T9" fmla="*/ 170 h 234"/>
              </a:gdLst>
              <a:ahLst/>
              <a:cxnLst>
                <a:cxn ang="0">
                  <a:pos x="T0" y="T1"/>
                </a:cxn>
                <a:cxn ang="0">
                  <a:pos x="T2" y="T3"/>
                </a:cxn>
                <a:cxn ang="0">
                  <a:pos x="T4" y="T5"/>
                </a:cxn>
                <a:cxn ang="0">
                  <a:pos x="T6" y="T7"/>
                </a:cxn>
                <a:cxn ang="0">
                  <a:pos x="T8" y="T9"/>
                </a:cxn>
              </a:cxnLst>
              <a:rect l="0" t="0" r="r" b="b"/>
              <a:pathLst>
                <a:path w="234" h="234">
                  <a:moveTo>
                    <a:pt x="205" y="170"/>
                  </a:moveTo>
                  <a:cubicBezTo>
                    <a:pt x="175" y="219"/>
                    <a:pt x="112" y="234"/>
                    <a:pt x="64" y="205"/>
                  </a:cubicBezTo>
                  <a:cubicBezTo>
                    <a:pt x="15" y="175"/>
                    <a:pt x="0" y="112"/>
                    <a:pt x="29" y="64"/>
                  </a:cubicBezTo>
                  <a:cubicBezTo>
                    <a:pt x="59" y="15"/>
                    <a:pt x="122" y="0"/>
                    <a:pt x="170" y="29"/>
                  </a:cubicBezTo>
                  <a:cubicBezTo>
                    <a:pt x="219" y="59"/>
                    <a:pt x="234" y="122"/>
                    <a:pt x="205" y="170"/>
                  </a:cubicBezTo>
                  <a:close/>
                </a:path>
              </a:pathLst>
            </a:custGeom>
            <a:solidFill>
              <a:srgbClr val="FAD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305" name="Group 304">
            <a:extLst>
              <a:ext uri="{FF2B5EF4-FFF2-40B4-BE49-F238E27FC236}">
                <a16:creationId xmlns:a16="http://schemas.microsoft.com/office/drawing/2014/main" id="{AA1667EF-8BBE-41D5-B0BA-3BC02FBAAE3A}"/>
              </a:ext>
            </a:extLst>
          </p:cNvPr>
          <p:cNvGrpSpPr/>
          <p:nvPr/>
        </p:nvGrpSpPr>
        <p:grpSpPr>
          <a:xfrm>
            <a:off x="930867" y="1099429"/>
            <a:ext cx="4772824" cy="2393466"/>
            <a:chOff x="457200" y="1215860"/>
            <a:chExt cx="4772824" cy="2393466"/>
          </a:xfrm>
        </p:grpSpPr>
        <p:grpSp>
          <p:nvGrpSpPr>
            <p:cNvPr id="296" name="Group 295">
              <a:extLst>
                <a:ext uri="{FF2B5EF4-FFF2-40B4-BE49-F238E27FC236}">
                  <a16:creationId xmlns:a16="http://schemas.microsoft.com/office/drawing/2014/main" id="{233A226F-0D1A-474C-A9A9-08945FC24201}"/>
                </a:ext>
              </a:extLst>
            </p:cNvPr>
            <p:cNvGrpSpPr/>
            <p:nvPr/>
          </p:nvGrpSpPr>
          <p:grpSpPr>
            <a:xfrm>
              <a:off x="457200" y="1215860"/>
              <a:ext cx="4772824" cy="2393466"/>
              <a:chOff x="457200" y="1205072"/>
              <a:chExt cx="5102350" cy="2558716"/>
            </a:xfrm>
          </p:grpSpPr>
          <p:grpSp>
            <p:nvGrpSpPr>
              <p:cNvPr id="165" name="Group 164">
                <a:extLst>
                  <a:ext uri="{FF2B5EF4-FFF2-40B4-BE49-F238E27FC236}">
                    <a16:creationId xmlns:a16="http://schemas.microsoft.com/office/drawing/2014/main" id="{EF767588-08B1-44B9-889E-266537C93EC1}"/>
                  </a:ext>
                </a:extLst>
              </p:cNvPr>
              <p:cNvGrpSpPr/>
              <p:nvPr/>
            </p:nvGrpSpPr>
            <p:grpSpPr>
              <a:xfrm>
                <a:off x="2766304" y="1205072"/>
                <a:ext cx="456994" cy="749592"/>
                <a:chOff x="3263565" y="1671145"/>
                <a:chExt cx="456994" cy="749592"/>
              </a:xfrm>
            </p:grpSpPr>
            <p:sp>
              <p:nvSpPr>
                <p:cNvPr id="166" name="Freeform 39">
                  <a:extLst>
                    <a:ext uri="{FF2B5EF4-FFF2-40B4-BE49-F238E27FC236}">
                      <a16:creationId xmlns:a16="http://schemas.microsoft.com/office/drawing/2014/main" id="{7BBD8FF2-0D90-45C1-BA42-D596A7FED046}"/>
                    </a:ext>
                  </a:extLst>
                </p:cNvPr>
                <p:cNvSpPr>
                  <a:spLocks/>
                </p:cNvSpPr>
                <p:nvPr/>
              </p:nvSpPr>
              <p:spPr bwMode="auto">
                <a:xfrm>
                  <a:off x="3263565" y="1834034"/>
                  <a:ext cx="416272" cy="485651"/>
                </a:xfrm>
                <a:custGeom>
                  <a:avLst/>
                  <a:gdLst>
                    <a:gd name="T0" fmla="*/ 237 w 419"/>
                    <a:gd name="T1" fmla="*/ 0 h 489"/>
                    <a:gd name="T2" fmla="*/ 0 w 419"/>
                    <a:gd name="T3" fmla="*/ 200 h 489"/>
                    <a:gd name="T4" fmla="*/ 81 w 419"/>
                    <a:gd name="T5" fmla="*/ 376 h 489"/>
                    <a:gd name="T6" fmla="*/ 116 w 419"/>
                    <a:gd name="T7" fmla="*/ 485 h 489"/>
                    <a:gd name="T8" fmla="*/ 298 w 419"/>
                    <a:gd name="T9" fmla="*/ 489 h 489"/>
                    <a:gd name="T10" fmla="*/ 358 w 419"/>
                    <a:gd name="T11" fmla="*/ 373 h 489"/>
                    <a:gd name="T12" fmla="*/ 418 w 419"/>
                    <a:gd name="T13" fmla="*/ 210 h 489"/>
                    <a:gd name="T14" fmla="*/ 237 w 419"/>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489">
                      <a:moveTo>
                        <a:pt x="237" y="0"/>
                      </a:moveTo>
                      <a:cubicBezTo>
                        <a:pt x="237" y="0"/>
                        <a:pt x="5" y="4"/>
                        <a:pt x="0" y="200"/>
                      </a:cubicBezTo>
                      <a:cubicBezTo>
                        <a:pt x="0" y="200"/>
                        <a:pt x="1" y="308"/>
                        <a:pt x="81" y="376"/>
                      </a:cubicBezTo>
                      <a:cubicBezTo>
                        <a:pt x="81" y="376"/>
                        <a:pt x="114" y="414"/>
                        <a:pt x="116" y="485"/>
                      </a:cubicBezTo>
                      <a:cubicBezTo>
                        <a:pt x="298" y="489"/>
                        <a:pt x="298" y="489"/>
                        <a:pt x="298" y="489"/>
                      </a:cubicBezTo>
                      <a:cubicBezTo>
                        <a:pt x="298" y="489"/>
                        <a:pt x="321" y="401"/>
                        <a:pt x="358" y="373"/>
                      </a:cubicBezTo>
                      <a:cubicBezTo>
                        <a:pt x="394" y="345"/>
                        <a:pt x="419" y="271"/>
                        <a:pt x="418" y="210"/>
                      </a:cubicBezTo>
                      <a:cubicBezTo>
                        <a:pt x="416" y="149"/>
                        <a:pt x="401" y="16"/>
                        <a:pt x="237" y="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67" name="Freeform 40">
                  <a:extLst>
                    <a:ext uri="{FF2B5EF4-FFF2-40B4-BE49-F238E27FC236}">
                      <a16:creationId xmlns:a16="http://schemas.microsoft.com/office/drawing/2014/main" id="{F4F38872-A101-40D2-8292-8A553DAAD75B}"/>
                    </a:ext>
                  </a:extLst>
                </p:cNvPr>
                <p:cNvSpPr>
                  <a:spLocks/>
                </p:cNvSpPr>
                <p:nvPr/>
              </p:nvSpPr>
              <p:spPr bwMode="auto">
                <a:xfrm>
                  <a:off x="3371403" y="2293291"/>
                  <a:ext cx="194562" cy="127446"/>
                </a:xfrm>
                <a:custGeom>
                  <a:avLst/>
                  <a:gdLst>
                    <a:gd name="T0" fmla="*/ 179 w 196"/>
                    <a:gd name="T1" fmla="*/ 11 h 129"/>
                    <a:gd name="T2" fmla="*/ 25 w 196"/>
                    <a:gd name="T3" fmla="*/ 1 h 129"/>
                    <a:gd name="T4" fmla="*/ 5 w 196"/>
                    <a:gd name="T5" fmla="*/ 18 h 129"/>
                    <a:gd name="T6" fmla="*/ 17 w 196"/>
                    <a:gd name="T7" fmla="*/ 36 h 129"/>
                    <a:gd name="T8" fmla="*/ 2 w 196"/>
                    <a:gd name="T9" fmla="*/ 52 h 129"/>
                    <a:gd name="T10" fmla="*/ 14 w 196"/>
                    <a:gd name="T11" fmla="*/ 70 h 129"/>
                    <a:gd name="T12" fmla="*/ 0 w 196"/>
                    <a:gd name="T13" fmla="*/ 86 h 129"/>
                    <a:gd name="T14" fmla="*/ 17 w 196"/>
                    <a:gd name="T15" fmla="*/ 106 h 129"/>
                    <a:gd name="T16" fmla="*/ 49 w 196"/>
                    <a:gd name="T17" fmla="*/ 108 h 129"/>
                    <a:gd name="T18" fmla="*/ 62 w 196"/>
                    <a:gd name="T19" fmla="*/ 127 h 129"/>
                    <a:gd name="T20" fmla="*/ 121 w 196"/>
                    <a:gd name="T21" fmla="*/ 129 h 129"/>
                    <a:gd name="T22" fmla="*/ 131 w 196"/>
                    <a:gd name="T23" fmla="*/ 113 h 129"/>
                    <a:gd name="T24" fmla="*/ 172 w 196"/>
                    <a:gd name="T25" fmla="*/ 116 h 129"/>
                    <a:gd name="T26" fmla="*/ 191 w 196"/>
                    <a:gd name="T27" fmla="*/ 99 h 129"/>
                    <a:gd name="T28" fmla="*/ 179 w 196"/>
                    <a:gd name="T29" fmla="*/ 81 h 129"/>
                    <a:gd name="T30" fmla="*/ 193 w 196"/>
                    <a:gd name="T31" fmla="*/ 65 h 129"/>
                    <a:gd name="T32" fmla="*/ 181 w 196"/>
                    <a:gd name="T33" fmla="*/ 47 h 129"/>
                    <a:gd name="T34" fmla="*/ 196 w 196"/>
                    <a:gd name="T35" fmla="*/ 30 h 129"/>
                    <a:gd name="T36" fmla="*/ 179 w 196"/>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29">
                      <a:moveTo>
                        <a:pt x="179" y="11"/>
                      </a:moveTo>
                      <a:cubicBezTo>
                        <a:pt x="25" y="1"/>
                        <a:pt x="25" y="1"/>
                        <a:pt x="25" y="1"/>
                      </a:cubicBezTo>
                      <a:cubicBezTo>
                        <a:pt x="15" y="0"/>
                        <a:pt x="6" y="8"/>
                        <a:pt x="5" y="18"/>
                      </a:cubicBezTo>
                      <a:cubicBezTo>
                        <a:pt x="5" y="26"/>
                        <a:pt x="10" y="33"/>
                        <a:pt x="17" y="36"/>
                      </a:cubicBezTo>
                      <a:cubicBezTo>
                        <a:pt x="9" y="37"/>
                        <a:pt x="3" y="44"/>
                        <a:pt x="2" y="52"/>
                      </a:cubicBezTo>
                      <a:cubicBezTo>
                        <a:pt x="2" y="60"/>
                        <a:pt x="7" y="67"/>
                        <a:pt x="14" y="70"/>
                      </a:cubicBezTo>
                      <a:cubicBezTo>
                        <a:pt x="7" y="72"/>
                        <a:pt x="1" y="78"/>
                        <a:pt x="0" y="86"/>
                      </a:cubicBezTo>
                      <a:cubicBezTo>
                        <a:pt x="0" y="96"/>
                        <a:pt x="7" y="105"/>
                        <a:pt x="17" y="106"/>
                      </a:cubicBezTo>
                      <a:cubicBezTo>
                        <a:pt x="49" y="108"/>
                        <a:pt x="49" y="108"/>
                        <a:pt x="49" y="108"/>
                      </a:cubicBezTo>
                      <a:cubicBezTo>
                        <a:pt x="62" y="127"/>
                        <a:pt x="62" y="127"/>
                        <a:pt x="62" y="127"/>
                      </a:cubicBezTo>
                      <a:cubicBezTo>
                        <a:pt x="121" y="129"/>
                        <a:pt x="121" y="129"/>
                        <a:pt x="121" y="129"/>
                      </a:cubicBezTo>
                      <a:cubicBezTo>
                        <a:pt x="131" y="113"/>
                        <a:pt x="131" y="113"/>
                        <a:pt x="131" y="113"/>
                      </a:cubicBezTo>
                      <a:cubicBezTo>
                        <a:pt x="172" y="116"/>
                        <a:pt x="172" y="116"/>
                        <a:pt x="172" y="116"/>
                      </a:cubicBezTo>
                      <a:cubicBezTo>
                        <a:pt x="182" y="116"/>
                        <a:pt x="190" y="109"/>
                        <a:pt x="191" y="99"/>
                      </a:cubicBezTo>
                      <a:cubicBezTo>
                        <a:pt x="191" y="91"/>
                        <a:pt x="186" y="84"/>
                        <a:pt x="179" y="81"/>
                      </a:cubicBezTo>
                      <a:cubicBezTo>
                        <a:pt x="187" y="79"/>
                        <a:pt x="192" y="73"/>
                        <a:pt x="193" y="65"/>
                      </a:cubicBezTo>
                      <a:cubicBezTo>
                        <a:pt x="193" y="57"/>
                        <a:pt x="188" y="50"/>
                        <a:pt x="181" y="47"/>
                      </a:cubicBezTo>
                      <a:cubicBezTo>
                        <a:pt x="189" y="45"/>
                        <a:pt x="195" y="39"/>
                        <a:pt x="196" y="30"/>
                      </a:cubicBezTo>
                      <a:cubicBezTo>
                        <a:pt x="196" y="21"/>
                        <a:pt x="189" y="12"/>
                        <a:pt x="179" y="11"/>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68" name="Freeform 41">
                  <a:extLst>
                    <a:ext uri="{FF2B5EF4-FFF2-40B4-BE49-F238E27FC236}">
                      <a16:creationId xmlns:a16="http://schemas.microsoft.com/office/drawing/2014/main" id="{2EC8991A-0BEA-4101-8B9A-38834524903F}"/>
                    </a:ext>
                  </a:extLst>
                </p:cNvPr>
                <p:cNvSpPr>
                  <a:spLocks/>
                </p:cNvSpPr>
                <p:nvPr/>
              </p:nvSpPr>
              <p:spPr bwMode="auto">
                <a:xfrm>
                  <a:off x="3401568" y="2006727"/>
                  <a:ext cx="156102" cy="327286"/>
                </a:xfrm>
                <a:custGeom>
                  <a:avLst/>
                  <a:gdLst>
                    <a:gd name="T0" fmla="*/ 129 w 157"/>
                    <a:gd name="T1" fmla="*/ 9 h 329"/>
                    <a:gd name="T2" fmla="*/ 119 w 157"/>
                    <a:gd name="T3" fmla="*/ 7 h 329"/>
                    <a:gd name="T4" fmla="*/ 99 w 157"/>
                    <a:gd name="T5" fmla="*/ 29 h 329"/>
                    <a:gd name="T6" fmla="*/ 70 w 157"/>
                    <a:gd name="T7" fmla="*/ 6 h 329"/>
                    <a:gd name="T8" fmla="*/ 53 w 157"/>
                    <a:gd name="T9" fmla="*/ 24 h 329"/>
                    <a:gd name="T10" fmla="*/ 53 w 157"/>
                    <a:gd name="T11" fmla="*/ 22 h 329"/>
                    <a:gd name="T12" fmla="*/ 25 w 157"/>
                    <a:gd name="T13" fmla="*/ 14 h 329"/>
                    <a:gd name="T14" fmla="*/ 8 w 157"/>
                    <a:gd name="T15" fmla="*/ 41 h 329"/>
                    <a:gd name="T16" fmla="*/ 12 w 157"/>
                    <a:gd name="T17" fmla="*/ 149 h 329"/>
                    <a:gd name="T18" fmla="*/ 36 w 157"/>
                    <a:gd name="T19" fmla="*/ 321 h 329"/>
                    <a:gd name="T20" fmla="*/ 50 w 157"/>
                    <a:gd name="T21" fmla="*/ 319 h 329"/>
                    <a:gd name="T22" fmla="*/ 19 w 157"/>
                    <a:gd name="T23" fmla="*/ 76 h 329"/>
                    <a:gd name="T24" fmla="*/ 42 w 157"/>
                    <a:gd name="T25" fmla="*/ 30 h 329"/>
                    <a:gd name="T26" fmla="*/ 49 w 157"/>
                    <a:gd name="T27" fmla="*/ 42 h 329"/>
                    <a:gd name="T28" fmla="*/ 48 w 157"/>
                    <a:gd name="T29" fmla="*/ 51 h 329"/>
                    <a:gd name="T30" fmla="*/ 56 w 157"/>
                    <a:gd name="T31" fmla="*/ 105 h 329"/>
                    <a:gd name="T32" fmla="*/ 68 w 157"/>
                    <a:gd name="T33" fmla="*/ 102 h 329"/>
                    <a:gd name="T34" fmla="*/ 62 w 157"/>
                    <a:gd name="T35" fmla="*/ 40 h 329"/>
                    <a:gd name="T36" fmla="*/ 72 w 157"/>
                    <a:gd name="T37" fmla="*/ 20 h 329"/>
                    <a:gd name="T38" fmla="*/ 89 w 157"/>
                    <a:gd name="T39" fmla="*/ 52 h 329"/>
                    <a:gd name="T40" fmla="*/ 89 w 157"/>
                    <a:gd name="T41" fmla="*/ 55 h 329"/>
                    <a:gd name="T42" fmla="*/ 87 w 157"/>
                    <a:gd name="T43" fmla="*/ 98 h 329"/>
                    <a:gd name="T44" fmla="*/ 100 w 157"/>
                    <a:gd name="T45" fmla="*/ 99 h 329"/>
                    <a:gd name="T46" fmla="*/ 102 w 157"/>
                    <a:gd name="T47" fmla="*/ 56 h 329"/>
                    <a:gd name="T48" fmla="*/ 121 w 157"/>
                    <a:gd name="T49" fmla="*/ 23 h 329"/>
                    <a:gd name="T50" fmla="*/ 110 w 157"/>
                    <a:gd name="T51" fmla="*/ 151 h 329"/>
                    <a:gd name="T52" fmla="*/ 89 w 157"/>
                    <a:gd name="T53" fmla="*/ 301 h 329"/>
                    <a:gd name="T54" fmla="*/ 102 w 157"/>
                    <a:gd name="T55" fmla="*/ 300 h 329"/>
                    <a:gd name="T56" fmla="*/ 127 w 157"/>
                    <a:gd name="T57" fmla="*/ 144 h 329"/>
                    <a:gd name="T58" fmla="*/ 129 w 157"/>
                    <a:gd name="T59"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329">
                      <a:moveTo>
                        <a:pt x="129" y="9"/>
                      </a:moveTo>
                      <a:cubicBezTo>
                        <a:pt x="126" y="6"/>
                        <a:pt x="122" y="6"/>
                        <a:pt x="119" y="7"/>
                      </a:cubicBezTo>
                      <a:cubicBezTo>
                        <a:pt x="111" y="13"/>
                        <a:pt x="104" y="20"/>
                        <a:pt x="99" y="29"/>
                      </a:cubicBezTo>
                      <a:cubicBezTo>
                        <a:pt x="95" y="15"/>
                        <a:pt x="86" y="0"/>
                        <a:pt x="70" y="6"/>
                      </a:cubicBezTo>
                      <a:cubicBezTo>
                        <a:pt x="62" y="9"/>
                        <a:pt x="57" y="16"/>
                        <a:pt x="53" y="24"/>
                      </a:cubicBezTo>
                      <a:cubicBezTo>
                        <a:pt x="53" y="23"/>
                        <a:pt x="53" y="23"/>
                        <a:pt x="53" y="22"/>
                      </a:cubicBezTo>
                      <a:cubicBezTo>
                        <a:pt x="46" y="14"/>
                        <a:pt x="35" y="10"/>
                        <a:pt x="25" y="14"/>
                      </a:cubicBezTo>
                      <a:cubicBezTo>
                        <a:pt x="14" y="18"/>
                        <a:pt x="10" y="31"/>
                        <a:pt x="8" y="41"/>
                      </a:cubicBezTo>
                      <a:cubicBezTo>
                        <a:pt x="0" y="75"/>
                        <a:pt x="7" y="115"/>
                        <a:pt x="12" y="149"/>
                      </a:cubicBezTo>
                      <a:cubicBezTo>
                        <a:pt x="20" y="206"/>
                        <a:pt x="33" y="263"/>
                        <a:pt x="36" y="321"/>
                      </a:cubicBezTo>
                      <a:cubicBezTo>
                        <a:pt x="37" y="329"/>
                        <a:pt x="50" y="328"/>
                        <a:pt x="50" y="319"/>
                      </a:cubicBezTo>
                      <a:cubicBezTo>
                        <a:pt x="45" y="238"/>
                        <a:pt x="22" y="158"/>
                        <a:pt x="19" y="76"/>
                      </a:cubicBezTo>
                      <a:cubicBezTo>
                        <a:pt x="18" y="67"/>
                        <a:pt x="21" y="8"/>
                        <a:pt x="42" y="30"/>
                      </a:cubicBezTo>
                      <a:cubicBezTo>
                        <a:pt x="45" y="34"/>
                        <a:pt x="47" y="37"/>
                        <a:pt x="49" y="42"/>
                      </a:cubicBezTo>
                      <a:cubicBezTo>
                        <a:pt x="48" y="45"/>
                        <a:pt x="48" y="48"/>
                        <a:pt x="48" y="51"/>
                      </a:cubicBezTo>
                      <a:cubicBezTo>
                        <a:pt x="46" y="67"/>
                        <a:pt x="45" y="91"/>
                        <a:pt x="56" y="105"/>
                      </a:cubicBezTo>
                      <a:cubicBezTo>
                        <a:pt x="59" y="109"/>
                        <a:pt x="67" y="108"/>
                        <a:pt x="68" y="102"/>
                      </a:cubicBezTo>
                      <a:cubicBezTo>
                        <a:pt x="69" y="83"/>
                        <a:pt x="69" y="60"/>
                        <a:pt x="62" y="40"/>
                      </a:cubicBezTo>
                      <a:cubicBezTo>
                        <a:pt x="64" y="32"/>
                        <a:pt x="66" y="25"/>
                        <a:pt x="72" y="20"/>
                      </a:cubicBezTo>
                      <a:cubicBezTo>
                        <a:pt x="85" y="9"/>
                        <a:pt x="88" y="46"/>
                        <a:pt x="89" y="52"/>
                      </a:cubicBezTo>
                      <a:cubicBezTo>
                        <a:pt x="89" y="53"/>
                        <a:pt x="89" y="54"/>
                        <a:pt x="89" y="55"/>
                      </a:cubicBezTo>
                      <a:cubicBezTo>
                        <a:pt x="85" y="70"/>
                        <a:pt x="85" y="85"/>
                        <a:pt x="87" y="98"/>
                      </a:cubicBezTo>
                      <a:cubicBezTo>
                        <a:pt x="88" y="105"/>
                        <a:pt x="99" y="106"/>
                        <a:pt x="100" y="99"/>
                      </a:cubicBezTo>
                      <a:cubicBezTo>
                        <a:pt x="102" y="85"/>
                        <a:pt x="103" y="70"/>
                        <a:pt x="102" y="56"/>
                      </a:cubicBezTo>
                      <a:cubicBezTo>
                        <a:pt x="106" y="43"/>
                        <a:pt x="112" y="31"/>
                        <a:pt x="121" y="23"/>
                      </a:cubicBezTo>
                      <a:cubicBezTo>
                        <a:pt x="143" y="60"/>
                        <a:pt x="121" y="113"/>
                        <a:pt x="110" y="151"/>
                      </a:cubicBezTo>
                      <a:cubicBezTo>
                        <a:pt x="97" y="199"/>
                        <a:pt x="84" y="252"/>
                        <a:pt x="89" y="301"/>
                      </a:cubicBezTo>
                      <a:cubicBezTo>
                        <a:pt x="89" y="310"/>
                        <a:pt x="103" y="308"/>
                        <a:pt x="102" y="300"/>
                      </a:cubicBezTo>
                      <a:cubicBezTo>
                        <a:pt x="98" y="248"/>
                        <a:pt x="112" y="193"/>
                        <a:pt x="127" y="144"/>
                      </a:cubicBezTo>
                      <a:cubicBezTo>
                        <a:pt x="139" y="102"/>
                        <a:pt x="157" y="48"/>
                        <a:pt x="129" y="9"/>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69" name="Freeform 42">
                  <a:extLst>
                    <a:ext uri="{FF2B5EF4-FFF2-40B4-BE49-F238E27FC236}">
                      <a16:creationId xmlns:a16="http://schemas.microsoft.com/office/drawing/2014/main" id="{E1DF4415-5648-4BA0-A7FF-2F272F76EAD8}"/>
                    </a:ext>
                  </a:extLst>
                </p:cNvPr>
                <p:cNvSpPr>
                  <a:spLocks/>
                </p:cNvSpPr>
                <p:nvPr/>
              </p:nvSpPr>
              <p:spPr bwMode="auto">
                <a:xfrm>
                  <a:off x="3292221" y="1997677"/>
                  <a:ext cx="74658" cy="174201"/>
                </a:xfrm>
                <a:custGeom>
                  <a:avLst/>
                  <a:gdLst>
                    <a:gd name="T0" fmla="*/ 4 w 75"/>
                    <a:gd name="T1" fmla="*/ 15 h 175"/>
                    <a:gd name="T2" fmla="*/ 49 w 75"/>
                    <a:gd name="T3" fmla="*/ 162 h 175"/>
                    <a:gd name="T4" fmla="*/ 67 w 75"/>
                    <a:gd name="T5" fmla="*/ 149 h 175"/>
                    <a:gd name="T6" fmla="*/ 27 w 75"/>
                    <a:gd name="T7" fmla="*/ 18 h 175"/>
                    <a:gd name="T8" fmla="*/ 4 w 75"/>
                    <a:gd name="T9" fmla="*/ 15 h 175"/>
                  </a:gdLst>
                  <a:ahLst/>
                  <a:cxnLst>
                    <a:cxn ang="0">
                      <a:pos x="T0" y="T1"/>
                    </a:cxn>
                    <a:cxn ang="0">
                      <a:pos x="T2" y="T3"/>
                    </a:cxn>
                    <a:cxn ang="0">
                      <a:pos x="T4" y="T5"/>
                    </a:cxn>
                    <a:cxn ang="0">
                      <a:pos x="T6" y="T7"/>
                    </a:cxn>
                    <a:cxn ang="0">
                      <a:pos x="T8" y="T9"/>
                    </a:cxn>
                  </a:cxnLst>
                  <a:rect l="0" t="0" r="r" b="b"/>
                  <a:pathLst>
                    <a:path w="75" h="175">
                      <a:moveTo>
                        <a:pt x="4" y="15"/>
                      </a:moveTo>
                      <a:cubicBezTo>
                        <a:pt x="0" y="68"/>
                        <a:pt x="21" y="118"/>
                        <a:pt x="49" y="162"/>
                      </a:cubicBezTo>
                      <a:cubicBezTo>
                        <a:pt x="56" y="175"/>
                        <a:pt x="75" y="161"/>
                        <a:pt x="67" y="149"/>
                      </a:cubicBezTo>
                      <a:cubicBezTo>
                        <a:pt x="43" y="110"/>
                        <a:pt x="23" y="65"/>
                        <a:pt x="27" y="18"/>
                      </a:cubicBezTo>
                      <a:cubicBezTo>
                        <a:pt x="28" y="4"/>
                        <a:pt x="6" y="0"/>
                        <a:pt x="4"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0" name="Freeform 43">
                  <a:extLst>
                    <a:ext uri="{FF2B5EF4-FFF2-40B4-BE49-F238E27FC236}">
                      <a16:creationId xmlns:a16="http://schemas.microsoft.com/office/drawing/2014/main" id="{DF5A77B3-9CDE-4CD0-902C-349E284FD339}"/>
                    </a:ext>
                  </a:extLst>
                </p:cNvPr>
                <p:cNvSpPr>
                  <a:spLocks/>
                </p:cNvSpPr>
                <p:nvPr/>
              </p:nvSpPr>
              <p:spPr bwMode="auto">
                <a:xfrm>
                  <a:off x="3294483" y="1967513"/>
                  <a:ext cx="31673" cy="25640"/>
                </a:xfrm>
                <a:custGeom>
                  <a:avLst/>
                  <a:gdLst>
                    <a:gd name="T0" fmla="*/ 17 w 32"/>
                    <a:gd name="T1" fmla="*/ 24 h 26"/>
                    <a:gd name="T2" fmla="*/ 15 w 32"/>
                    <a:gd name="T3" fmla="*/ 2 h 26"/>
                    <a:gd name="T4" fmla="*/ 17 w 32"/>
                    <a:gd name="T5" fmla="*/ 24 h 26"/>
                  </a:gdLst>
                  <a:ahLst/>
                  <a:cxnLst>
                    <a:cxn ang="0">
                      <a:pos x="T0" y="T1"/>
                    </a:cxn>
                    <a:cxn ang="0">
                      <a:pos x="T2" y="T3"/>
                    </a:cxn>
                    <a:cxn ang="0">
                      <a:pos x="T4" y="T5"/>
                    </a:cxn>
                  </a:cxnLst>
                  <a:rect l="0" t="0" r="r" b="b"/>
                  <a:pathLst>
                    <a:path w="32" h="26">
                      <a:moveTo>
                        <a:pt x="17" y="24"/>
                      </a:moveTo>
                      <a:cubicBezTo>
                        <a:pt x="32" y="23"/>
                        <a:pt x="29" y="0"/>
                        <a:pt x="15" y="2"/>
                      </a:cubicBezTo>
                      <a:cubicBezTo>
                        <a:pt x="0" y="3"/>
                        <a:pt x="2" y="26"/>
                        <a:pt x="17"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1" name="Freeform 44">
                  <a:extLst>
                    <a:ext uri="{FF2B5EF4-FFF2-40B4-BE49-F238E27FC236}">
                      <a16:creationId xmlns:a16="http://schemas.microsoft.com/office/drawing/2014/main" id="{C2A87CD2-0294-44C5-A99B-0B6441B3C43B}"/>
                    </a:ext>
                  </a:extLst>
                </p:cNvPr>
                <p:cNvSpPr>
                  <a:spLocks/>
                </p:cNvSpPr>
                <p:nvPr/>
              </p:nvSpPr>
              <p:spPr bwMode="auto">
                <a:xfrm>
                  <a:off x="3265827" y="1758622"/>
                  <a:ext cx="68625" cy="78428"/>
                </a:xfrm>
                <a:custGeom>
                  <a:avLst/>
                  <a:gdLst>
                    <a:gd name="T0" fmla="*/ 6 w 69"/>
                    <a:gd name="T1" fmla="*/ 18 h 79"/>
                    <a:gd name="T2" fmla="*/ 50 w 69"/>
                    <a:gd name="T3" fmla="*/ 72 h 79"/>
                    <a:gd name="T4" fmla="*/ 61 w 69"/>
                    <a:gd name="T5" fmla="*/ 59 h 79"/>
                    <a:gd name="T6" fmla="*/ 19 w 69"/>
                    <a:gd name="T7" fmla="*/ 9 h 79"/>
                    <a:gd name="T8" fmla="*/ 6 w 69"/>
                    <a:gd name="T9" fmla="*/ 18 h 79"/>
                  </a:gdLst>
                  <a:ahLst/>
                  <a:cxnLst>
                    <a:cxn ang="0">
                      <a:pos x="T0" y="T1"/>
                    </a:cxn>
                    <a:cxn ang="0">
                      <a:pos x="T2" y="T3"/>
                    </a:cxn>
                    <a:cxn ang="0">
                      <a:pos x="T4" y="T5"/>
                    </a:cxn>
                    <a:cxn ang="0">
                      <a:pos x="T6" y="T7"/>
                    </a:cxn>
                    <a:cxn ang="0">
                      <a:pos x="T8" y="T9"/>
                    </a:cxn>
                  </a:cxnLst>
                  <a:rect l="0" t="0" r="r" b="b"/>
                  <a:pathLst>
                    <a:path w="69" h="79">
                      <a:moveTo>
                        <a:pt x="6" y="18"/>
                      </a:moveTo>
                      <a:cubicBezTo>
                        <a:pt x="18" y="38"/>
                        <a:pt x="34" y="56"/>
                        <a:pt x="50" y="72"/>
                      </a:cubicBezTo>
                      <a:cubicBezTo>
                        <a:pt x="58" y="79"/>
                        <a:pt x="69" y="66"/>
                        <a:pt x="61" y="59"/>
                      </a:cubicBezTo>
                      <a:cubicBezTo>
                        <a:pt x="45" y="44"/>
                        <a:pt x="31" y="27"/>
                        <a:pt x="19" y="9"/>
                      </a:cubicBezTo>
                      <a:cubicBezTo>
                        <a:pt x="13" y="0"/>
                        <a:pt x="0" y="9"/>
                        <a:pt x="6" y="18"/>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2" name="Freeform 45">
                  <a:extLst>
                    <a:ext uri="{FF2B5EF4-FFF2-40B4-BE49-F238E27FC236}">
                      <a16:creationId xmlns:a16="http://schemas.microsoft.com/office/drawing/2014/main" id="{3B424ED0-06FC-45E4-A7C2-967FC3C7E610}"/>
                    </a:ext>
                  </a:extLst>
                </p:cNvPr>
                <p:cNvSpPr>
                  <a:spLocks/>
                </p:cNvSpPr>
                <p:nvPr/>
              </p:nvSpPr>
              <p:spPr bwMode="auto">
                <a:xfrm>
                  <a:off x="3335960" y="1727704"/>
                  <a:ext cx="54296" cy="67870"/>
                </a:xfrm>
                <a:custGeom>
                  <a:avLst/>
                  <a:gdLst>
                    <a:gd name="T0" fmla="*/ 6 w 54"/>
                    <a:gd name="T1" fmla="*/ 18 h 68"/>
                    <a:gd name="T2" fmla="*/ 34 w 54"/>
                    <a:gd name="T3" fmla="*/ 59 h 68"/>
                    <a:gd name="T4" fmla="*/ 47 w 54"/>
                    <a:gd name="T5" fmla="*/ 50 h 68"/>
                    <a:gd name="T6" fmla="*/ 19 w 54"/>
                    <a:gd name="T7" fmla="*/ 8 h 68"/>
                    <a:gd name="T8" fmla="*/ 6 w 54"/>
                    <a:gd name="T9" fmla="*/ 18 h 68"/>
                  </a:gdLst>
                  <a:ahLst/>
                  <a:cxnLst>
                    <a:cxn ang="0">
                      <a:pos x="T0" y="T1"/>
                    </a:cxn>
                    <a:cxn ang="0">
                      <a:pos x="T2" y="T3"/>
                    </a:cxn>
                    <a:cxn ang="0">
                      <a:pos x="T4" y="T5"/>
                    </a:cxn>
                    <a:cxn ang="0">
                      <a:pos x="T6" y="T7"/>
                    </a:cxn>
                    <a:cxn ang="0">
                      <a:pos x="T8" y="T9"/>
                    </a:cxn>
                  </a:cxnLst>
                  <a:rect l="0" t="0" r="r" b="b"/>
                  <a:pathLst>
                    <a:path w="54" h="68">
                      <a:moveTo>
                        <a:pt x="6" y="18"/>
                      </a:moveTo>
                      <a:cubicBezTo>
                        <a:pt x="15" y="32"/>
                        <a:pt x="24" y="46"/>
                        <a:pt x="34" y="59"/>
                      </a:cubicBezTo>
                      <a:cubicBezTo>
                        <a:pt x="40" y="68"/>
                        <a:pt x="54" y="58"/>
                        <a:pt x="47" y="50"/>
                      </a:cubicBezTo>
                      <a:cubicBezTo>
                        <a:pt x="38" y="36"/>
                        <a:pt x="29" y="22"/>
                        <a:pt x="19" y="8"/>
                      </a:cubicBezTo>
                      <a:cubicBezTo>
                        <a:pt x="13" y="0"/>
                        <a:pt x="0" y="9"/>
                        <a:pt x="6" y="18"/>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3" name="Freeform 46">
                  <a:extLst>
                    <a:ext uri="{FF2B5EF4-FFF2-40B4-BE49-F238E27FC236}">
                      <a16:creationId xmlns:a16="http://schemas.microsoft.com/office/drawing/2014/main" id="{D39DE355-09F4-40F4-9030-4E5727A387DC}"/>
                    </a:ext>
                  </a:extLst>
                </p:cNvPr>
                <p:cNvSpPr>
                  <a:spLocks/>
                </p:cNvSpPr>
                <p:nvPr/>
              </p:nvSpPr>
              <p:spPr bwMode="auto">
                <a:xfrm>
                  <a:off x="3409109" y="1693014"/>
                  <a:ext cx="38460" cy="65608"/>
                </a:xfrm>
                <a:custGeom>
                  <a:avLst/>
                  <a:gdLst>
                    <a:gd name="T0" fmla="*/ 2 w 39"/>
                    <a:gd name="T1" fmla="*/ 16 h 66"/>
                    <a:gd name="T2" fmla="*/ 18 w 39"/>
                    <a:gd name="T3" fmla="*/ 57 h 66"/>
                    <a:gd name="T4" fmla="*/ 34 w 39"/>
                    <a:gd name="T5" fmla="*/ 51 h 66"/>
                    <a:gd name="T6" fmla="*/ 18 w 39"/>
                    <a:gd name="T7" fmla="*/ 10 h 66"/>
                    <a:gd name="T8" fmla="*/ 2 w 39"/>
                    <a:gd name="T9" fmla="*/ 16 h 66"/>
                  </a:gdLst>
                  <a:ahLst/>
                  <a:cxnLst>
                    <a:cxn ang="0">
                      <a:pos x="T0" y="T1"/>
                    </a:cxn>
                    <a:cxn ang="0">
                      <a:pos x="T2" y="T3"/>
                    </a:cxn>
                    <a:cxn ang="0">
                      <a:pos x="T4" y="T5"/>
                    </a:cxn>
                    <a:cxn ang="0">
                      <a:pos x="T6" y="T7"/>
                    </a:cxn>
                    <a:cxn ang="0">
                      <a:pos x="T8" y="T9"/>
                    </a:cxn>
                  </a:cxnLst>
                  <a:rect l="0" t="0" r="r" b="b"/>
                  <a:pathLst>
                    <a:path w="39" h="66">
                      <a:moveTo>
                        <a:pt x="2" y="16"/>
                      </a:moveTo>
                      <a:cubicBezTo>
                        <a:pt x="6" y="31"/>
                        <a:pt x="11" y="44"/>
                        <a:pt x="18" y="57"/>
                      </a:cubicBezTo>
                      <a:cubicBezTo>
                        <a:pt x="23" y="66"/>
                        <a:pt x="39" y="60"/>
                        <a:pt x="34" y="51"/>
                      </a:cubicBezTo>
                      <a:cubicBezTo>
                        <a:pt x="27" y="38"/>
                        <a:pt x="21" y="25"/>
                        <a:pt x="18" y="10"/>
                      </a:cubicBezTo>
                      <a:cubicBezTo>
                        <a:pt x="15" y="0"/>
                        <a:pt x="0" y="6"/>
                        <a:pt x="2" y="16"/>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4" name="Freeform 47">
                  <a:extLst>
                    <a:ext uri="{FF2B5EF4-FFF2-40B4-BE49-F238E27FC236}">
                      <a16:creationId xmlns:a16="http://schemas.microsoft.com/office/drawing/2014/main" id="{A2B2ED49-BE56-40C6-8E28-B35A1E4485E1}"/>
                    </a:ext>
                  </a:extLst>
                </p:cNvPr>
                <p:cNvSpPr>
                  <a:spLocks/>
                </p:cNvSpPr>
                <p:nvPr/>
              </p:nvSpPr>
              <p:spPr bwMode="auto">
                <a:xfrm>
                  <a:off x="3489045" y="1671145"/>
                  <a:ext cx="21869" cy="102560"/>
                </a:xfrm>
                <a:custGeom>
                  <a:avLst/>
                  <a:gdLst>
                    <a:gd name="T0" fmla="*/ 1 w 22"/>
                    <a:gd name="T1" fmla="*/ 12 h 103"/>
                    <a:gd name="T2" fmla="*/ 4 w 22"/>
                    <a:gd name="T3" fmla="*/ 92 h 103"/>
                    <a:gd name="T4" fmla="*/ 21 w 22"/>
                    <a:gd name="T5" fmla="*/ 90 h 103"/>
                    <a:gd name="T6" fmla="*/ 17 w 22"/>
                    <a:gd name="T7" fmla="*/ 11 h 103"/>
                    <a:gd name="T8" fmla="*/ 1 w 22"/>
                    <a:gd name="T9" fmla="*/ 12 h 103"/>
                  </a:gdLst>
                  <a:ahLst/>
                  <a:cxnLst>
                    <a:cxn ang="0">
                      <a:pos x="T0" y="T1"/>
                    </a:cxn>
                    <a:cxn ang="0">
                      <a:pos x="T2" y="T3"/>
                    </a:cxn>
                    <a:cxn ang="0">
                      <a:pos x="T4" y="T5"/>
                    </a:cxn>
                    <a:cxn ang="0">
                      <a:pos x="T6" y="T7"/>
                    </a:cxn>
                    <a:cxn ang="0">
                      <a:pos x="T8" y="T9"/>
                    </a:cxn>
                  </a:cxnLst>
                  <a:rect l="0" t="0" r="r" b="b"/>
                  <a:pathLst>
                    <a:path w="22" h="103">
                      <a:moveTo>
                        <a:pt x="1" y="12"/>
                      </a:moveTo>
                      <a:cubicBezTo>
                        <a:pt x="3" y="39"/>
                        <a:pt x="2" y="65"/>
                        <a:pt x="4" y="92"/>
                      </a:cubicBezTo>
                      <a:cubicBezTo>
                        <a:pt x="5" y="103"/>
                        <a:pt x="22" y="101"/>
                        <a:pt x="21" y="90"/>
                      </a:cubicBezTo>
                      <a:cubicBezTo>
                        <a:pt x="19" y="64"/>
                        <a:pt x="19" y="37"/>
                        <a:pt x="17" y="11"/>
                      </a:cubicBezTo>
                      <a:cubicBezTo>
                        <a:pt x="16" y="0"/>
                        <a:pt x="0" y="2"/>
                        <a:pt x="1" y="12"/>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5" name="Freeform 48">
                  <a:extLst>
                    <a:ext uri="{FF2B5EF4-FFF2-40B4-BE49-F238E27FC236}">
                      <a16:creationId xmlns:a16="http://schemas.microsoft.com/office/drawing/2014/main" id="{7F3A81E8-18B4-4A3E-9F1C-05B5102B521B}"/>
                    </a:ext>
                  </a:extLst>
                </p:cNvPr>
                <p:cNvSpPr>
                  <a:spLocks/>
                </p:cNvSpPr>
                <p:nvPr/>
              </p:nvSpPr>
              <p:spPr bwMode="auto">
                <a:xfrm>
                  <a:off x="3550883" y="1714130"/>
                  <a:ext cx="26394" cy="82953"/>
                </a:xfrm>
                <a:custGeom>
                  <a:avLst/>
                  <a:gdLst>
                    <a:gd name="T0" fmla="*/ 9 w 27"/>
                    <a:gd name="T1" fmla="*/ 10 h 84"/>
                    <a:gd name="T2" fmla="*/ 1 w 27"/>
                    <a:gd name="T3" fmla="*/ 71 h 84"/>
                    <a:gd name="T4" fmla="*/ 17 w 27"/>
                    <a:gd name="T5" fmla="*/ 74 h 84"/>
                    <a:gd name="T6" fmla="*/ 25 w 27"/>
                    <a:gd name="T7" fmla="*/ 13 h 84"/>
                    <a:gd name="T8" fmla="*/ 9 w 27"/>
                    <a:gd name="T9" fmla="*/ 10 h 84"/>
                  </a:gdLst>
                  <a:ahLst/>
                  <a:cxnLst>
                    <a:cxn ang="0">
                      <a:pos x="T0" y="T1"/>
                    </a:cxn>
                    <a:cxn ang="0">
                      <a:pos x="T2" y="T3"/>
                    </a:cxn>
                    <a:cxn ang="0">
                      <a:pos x="T4" y="T5"/>
                    </a:cxn>
                    <a:cxn ang="0">
                      <a:pos x="T6" y="T7"/>
                    </a:cxn>
                    <a:cxn ang="0">
                      <a:pos x="T8" y="T9"/>
                    </a:cxn>
                  </a:cxnLst>
                  <a:rect l="0" t="0" r="r" b="b"/>
                  <a:pathLst>
                    <a:path w="27" h="84">
                      <a:moveTo>
                        <a:pt x="9" y="10"/>
                      </a:moveTo>
                      <a:cubicBezTo>
                        <a:pt x="5" y="30"/>
                        <a:pt x="3" y="51"/>
                        <a:pt x="1" y="71"/>
                      </a:cubicBezTo>
                      <a:cubicBezTo>
                        <a:pt x="0" y="82"/>
                        <a:pt x="16" y="84"/>
                        <a:pt x="17" y="74"/>
                      </a:cubicBezTo>
                      <a:cubicBezTo>
                        <a:pt x="19" y="53"/>
                        <a:pt x="22" y="33"/>
                        <a:pt x="25" y="13"/>
                      </a:cubicBezTo>
                      <a:cubicBezTo>
                        <a:pt x="27" y="2"/>
                        <a:pt x="11" y="0"/>
                        <a:pt x="9" y="10"/>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6" name="Freeform 49">
                  <a:extLst>
                    <a:ext uri="{FF2B5EF4-FFF2-40B4-BE49-F238E27FC236}">
                      <a16:creationId xmlns:a16="http://schemas.microsoft.com/office/drawing/2014/main" id="{BF8401F0-8C3F-4A85-81DA-5203AABAB3F5}"/>
                    </a:ext>
                  </a:extLst>
                </p:cNvPr>
                <p:cNvSpPr>
                  <a:spLocks/>
                </p:cNvSpPr>
                <p:nvPr/>
              </p:nvSpPr>
              <p:spPr bwMode="auto">
                <a:xfrm>
                  <a:off x="3608196" y="1761639"/>
                  <a:ext cx="47509" cy="72395"/>
                </a:xfrm>
                <a:custGeom>
                  <a:avLst/>
                  <a:gdLst>
                    <a:gd name="T0" fmla="*/ 29 w 48"/>
                    <a:gd name="T1" fmla="*/ 10 h 73"/>
                    <a:gd name="T2" fmla="*/ 5 w 48"/>
                    <a:gd name="T3" fmla="*/ 57 h 73"/>
                    <a:gd name="T4" fmla="*/ 20 w 48"/>
                    <a:gd name="T5" fmla="*/ 64 h 73"/>
                    <a:gd name="T6" fmla="*/ 44 w 48"/>
                    <a:gd name="T7" fmla="*/ 17 h 73"/>
                    <a:gd name="T8" fmla="*/ 29 w 48"/>
                    <a:gd name="T9" fmla="*/ 10 h 73"/>
                  </a:gdLst>
                  <a:ahLst/>
                  <a:cxnLst>
                    <a:cxn ang="0">
                      <a:pos x="T0" y="T1"/>
                    </a:cxn>
                    <a:cxn ang="0">
                      <a:pos x="T2" y="T3"/>
                    </a:cxn>
                    <a:cxn ang="0">
                      <a:pos x="T4" y="T5"/>
                    </a:cxn>
                    <a:cxn ang="0">
                      <a:pos x="T6" y="T7"/>
                    </a:cxn>
                    <a:cxn ang="0">
                      <a:pos x="T8" y="T9"/>
                    </a:cxn>
                  </a:cxnLst>
                  <a:rect l="0" t="0" r="r" b="b"/>
                  <a:pathLst>
                    <a:path w="48" h="73">
                      <a:moveTo>
                        <a:pt x="29" y="10"/>
                      </a:moveTo>
                      <a:cubicBezTo>
                        <a:pt x="22" y="27"/>
                        <a:pt x="14" y="42"/>
                        <a:pt x="5" y="57"/>
                      </a:cubicBezTo>
                      <a:cubicBezTo>
                        <a:pt x="0" y="66"/>
                        <a:pt x="15" y="73"/>
                        <a:pt x="20" y="64"/>
                      </a:cubicBezTo>
                      <a:cubicBezTo>
                        <a:pt x="29" y="49"/>
                        <a:pt x="37" y="34"/>
                        <a:pt x="44" y="17"/>
                      </a:cubicBezTo>
                      <a:cubicBezTo>
                        <a:pt x="48" y="7"/>
                        <a:pt x="33" y="0"/>
                        <a:pt x="29" y="10"/>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77" name="Freeform 50">
                  <a:extLst>
                    <a:ext uri="{FF2B5EF4-FFF2-40B4-BE49-F238E27FC236}">
                      <a16:creationId xmlns:a16="http://schemas.microsoft.com/office/drawing/2014/main" id="{04109396-4128-408A-A0DE-D08B5C108ED8}"/>
                    </a:ext>
                  </a:extLst>
                </p:cNvPr>
                <p:cNvSpPr>
                  <a:spLocks/>
                </p:cNvSpPr>
                <p:nvPr/>
              </p:nvSpPr>
              <p:spPr bwMode="auto">
                <a:xfrm>
                  <a:off x="3651180" y="1799345"/>
                  <a:ext cx="69379" cy="72395"/>
                </a:xfrm>
                <a:custGeom>
                  <a:avLst/>
                  <a:gdLst>
                    <a:gd name="T0" fmla="*/ 52 w 70"/>
                    <a:gd name="T1" fmla="*/ 7 h 73"/>
                    <a:gd name="T2" fmla="*/ 7 w 70"/>
                    <a:gd name="T3" fmla="*/ 55 h 73"/>
                    <a:gd name="T4" fmla="*/ 20 w 70"/>
                    <a:gd name="T5" fmla="*/ 65 h 73"/>
                    <a:gd name="T6" fmla="*/ 62 w 70"/>
                    <a:gd name="T7" fmla="*/ 20 h 73"/>
                    <a:gd name="T8" fmla="*/ 52 w 70"/>
                    <a:gd name="T9" fmla="*/ 7 h 73"/>
                  </a:gdLst>
                  <a:ahLst/>
                  <a:cxnLst>
                    <a:cxn ang="0">
                      <a:pos x="T0" y="T1"/>
                    </a:cxn>
                    <a:cxn ang="0">
                      <a:pos x="T2" y="T3"/>
                    </a:cxn>
                    <a:cxn ang="0">
                      <a:pos x="T4" y="T5"/>
                    </a:cxn>
                    <a:cxn ang="0">
                      <a:pos x="T6" y="T7"/>
                    </a:cxn>
                    <a:cxn ang="0">
                      <a:pos x="T8" y="T9"/>
                    </a:cxn>
                  </a:cxnLst>
                  <a:rect l="0" t="0" r="r" b="b"/>
                  <a:pathLst>
                    <a:path w="70" h="73">
                      <a:moveTo>
                        <a:pt x="52" y="7"/>
                      </a:moveTo>
                      <a:cubicBezTo>
                        <a:pt x="36" y="22"/>
                        <a:pt x="21" y="38"/>
                        <a:pt x="7" y="55"/>
                      </a:cubicBezTo>
                      <a:cubicBezTo>
                        <a:pt x="0" y="63"/>
                        <a:pt x="13" y="73"/>
                        <a:pt x="20" y="65"/>
                      </a:cubicBezTo>
                      <a:cubicBezTo>
                        <a:pt x="33" y="49"/>
                        <a:pt x="47" y="34"/>
                        <a:pt x="62" y="20"/>
                      </a:cubicBezTo>
                      <a:cubicBezTo>
                        <a:pt x="70" y="13"/>
                        <a:pt x="60" y="0"/>
                        <a:pt x="52" y="7"/>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178" name="Group 177">
                <a:extLst>
                  <a:ext uri="{FF2B5EF4-FFF2-40B4-BE49-F238E27FC236}">
                    <a16:creationId xmlns:a16="http://schemas.microsoft.com/office/drawing/2014/main" id="{2BDECEF9-5083-4F09-9FFE-7E20923F096B}"/>
                  </a:ext>
                </a:extLst>
              </p:cNvPr>
              <p:cNvGrpSpPr/>
              <p:nvPr/>
            </p:nvGrpSpPr>
            <p:grpSpPr>
              <a:xfrm>
                <a:off x="457200" y="1884531"/>
                <a:ext cx="456241" cy="749592"/>
                <a:chOff x="954461" y="2350604"/>
                <a:chExt cx="456241" cy="749592"/>
              </a:xfrm>
            </p:grpSpPr>
            <p:sp>
              <p:nvSpPr>
                <p:cNvPr id="179" name="Freeform 51">
                  <a:extLst>
                    <a:ext uri="{FF2B5EF4-FFF2-40B4-BE49-F238E27FC236}">
                      <a16:creationId xmlns:a16="http://schemas.microsoft.com/office/drawing/2014/main" id="{6460A152-2D3E-43D1-80B0-DC30037C9E60}"/>
                    </a:ext>
                  </a:extLst>
                </p:cNvPr>
                <p:cNvSpPr>
                  <a:spLocks/>
                </p:cNvSpPr>
                <p:nvPr/>
              </p:nvSpPr>
              <p:spPr bwMode="auto">
                <a:xfrm>
                  <a:off x="954461" y="2513493"/>
                  <a:ext cx="415518" cy="485651"/>
                </a:xfrm>
                <a:custGeom>
                  <a:avLst/>
                  <a:gdLst>
                    <a:gd name="T0" fmla="*/ 237 w 418"/>
                    <a:gd name="T1" fmla="*/ 0 h 489"/>
                    <a:gd name="T2" fmla="*/ 0 w 418"/>
                    <a:gd name="T3" fmla="*/ 200 h 489"/>
                    <a:gd name="T4" fmla="*/ 81 w 418"/>
                    <a:gd name="T5" fmla="*/ 376 h 489"/>
                    <a:gd name="T6" fmla="*/ 116 w 418"/>
                    <a:gd name="T7" fmla="*/ 485 h 489"/>
                    <a:gd name="T8" fmla="*/ 298 w 418"/>
                    <a:gd name="T9" fmla="*/ 489 h 489"/>
                    <a:gd name="T10" fmla="*/ 357 w 418"/>
                    <a:gd name="T11" fmla="*/ 373 h 489"/>
                    <a:gd name="T12" fmla="*/ 417 w 418"/>
                    <a:gd name="T13" fmla="*/ 210 h 489"/>
                    <a:gd name="T14" fmla="*/ 237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37" y="0"/>
                      </a:moveTo>
                      <a:cubicBezTo>
                        <a:pt x="237" y="0"/>
                        <a:pt x="5" y="4"/>
                        <a:pt x="0" y="200"/>
                      </a:cubicBezTo>
                      <a:cubicBezTo>
                        <a:pt x="0" y="200"/>
                        <a:pt x="0" y="308"/>
                        <a:pt x="81" y="376"/>
                      </a:cubicBezTo>
                      <a:cubicBezTo>
                        <a:pt x="81" y="376"/>
                        <a:pt x="114" y="414"/>
                        <a:pt x="116" y="485"/>
                      </a:cubicBezTo>
                      <a:cubicBezTo>
                        <a:pt x="298" y="489"/>
                        <a:pt x="298" y="489"/>
                        <a:pt x="298" y="489"/>
                      </a:cubicBezTo>
                      <a:cubicBezTo>
                        <a:pt x="298" y="489"/>
                        <a:pt x="321" y="401"/>
                        <a:pt x="357" y="373"/>
                      </a:cubicBezTo>
                      <a:cubicBezTo>
                        <a:pt x="394" y="345"/>
                        <a:pt x="418" y="271"/>
                        <a:pt x="417" y="210"/>
                      </a:cubicBezTo>
                      <a:cubicBezTo>
                        <a:pt x="416" y="149"/>
                        <a:pt x="400" y="16"/>
                        <a:pt x="237" y="0"/>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0" name="Freeform 52">
                  <a:extLst>
                    <a:ext uri="{FF2B5EF4-FFF2-40B4-BE49-F238E27FC236}">
                      <a16:creationId xmlns:a16="http://schemas.microsoft.com/office/drawing/2014/main" id="{8D9BCDA9-6042-4936-89A5-5C3151FD9391}"/>
                    </a:ext>
                  </a:extLst>
                </p:cNvPr>
                <p:cNvSpPr>
                  <a:spLocks/>
                </p:cNvSpPr>
                <p:nvPr/>
              </p:nvSpPr>
              <p:spPr bwMode="auto">
                <a:xfrm>
                  <a:off x="1060791" y="2971996"/>
                  <a:ext cx="196070" cy="128200"/>
                </a:xfrm>
                <a:custGeom>
                  <a:avLst/>
                  <a:gdLst>
                    <a:gd name="T0" fmla="*/ 179 w 197"/>
                    <a:gd name="T1" fmla="*/ 11 h 129"/>
                    <a:gd name="T2" fmla="*/ 25 w 197"/>
                    <a:gd name="T3" fmla="*/ 1 h 129"/>
                    <a:gd name="T4" fmla="*/ 6 w 197"/>
                    <a:gd name="T5" fmla="*/ 18 h 129"/>
                    <a:gd name="T6" fmla="*/ 17 w 197"/>
                    <a:gd name="T7" fmla="*/ 36 h 129"/>
                    <a:gd name="T8" fmla="*/ 3 w 197"/>
                    <a:gd name="T9" fmla="*/ 52 h 129"/>
                    <a:gd name="T10" fmla="*/ 14 w 197"/>
                    <a:gd name="T11" fmla="*/ 70 h 129"/>
                    <a:gd name="T12" fmla="*/ 1 w 197"/>
                    <a:gd name="T13" fmla="*/ 86 h 129"/>
                    <a:gd name="T14" fmla="*/ 18 w 197"/>
                    <a:gd name="T15" fmla="*/ 106 h 129"/>
                    <a:gd name="T16" fmla="*/ 50 w 197"/>
                    <a:gd name="T17" fmla="*/ 108 h 129"/>
                    <a:gd name="T18" fmla="*/ 63 w 197"/>
                    <a:gd name="T19" fmla="*/ 127 h 129"/>
                    <a:gd name="T20" fmla="*/ 121 w 197"/>
                    <a:gd name="T21" fmla="*/ 129 h 129"/>
                    <a:gd name="T22" fmla="*/ 132 w 197"/>
                    <a:gd name="T23" fmla="*/ 113 h 129"/>
                    <a:gd name="T24" fmla="*/ 172 w 197"/>
                    <a:gd name="T25" fmla="*/ 116 h 129"/>
                    <a:gd name="T26" fmla="*/ 191 w 197"/>
                    <a:gd name="T27" fmla="*/ 99 h 129"/>
                    <a:gd name="T28" fmla="*/ 180 w 197"/>
                    <a:gd name="T29" fmla="*/ 81 h 129"/>
                    <a:gd name="T30" fmla="*/ 193 w 197"/>
                    <a:gd name="T31" fmla="*/ 65 h 129"/>
                    <a:gd name="T32" fmla="*/ 182 w 197"/>
                    <a:gd name="T33" fmla="*/ 47 h 129"/>
                    <a:gd name="T34" fmla="*/ 196 w 197"/>
                    <a:gd name="T35" fmla="*/ 30 h 129"/>
                    <a:gd name="T36" fmla="*/ 179 w 197"/>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1"/>
                      </a:moveTo>
                      <a:cubicBezTo>
                        <a:pt x="25" y="1"/>
                        <a:pt x="25" y="1"/>
                        <a:pt x="25" y="1"/>
                      </a:cubicBezTo>
                      <a:cubicBezTo>
                        <a:pt x="15" y="0"/>
                        <a:pt x="6" y="8"/>
                        <a:pt x="6" y="18"/>
                      </a:cubicBezTo>
                      <a:cubicBezTo>
                        <a:pt x="5" y="26"/>
                        <a:pt x="10" y="33"/>
                        <a:pt x="17" y="36"/>
                      </a:cubicBezTo>
                      <a:cubicBezTo>
                        <a:pt x="9" y="37"/>
                        <a:pt x="3" y="44"/>
                        <a:pt x="3" y="52"/>
                      </a:cubicBezTo>
                      <a:cubicBezTo>
                        <a:pt x="2" y="60"/>
                        <a:pt x="7" y="68"/>
                        <a:pt x="14" y="70"/>
                      </a:cubicBezTo>
                      <a:cubicBezTo>
                        <a:pt x="7" y="72"/>
                        <a:pt x="1" y="79"/>
                        <a:pt x="1" y="86"/>
                      </a:cubicBezTo>
                      <a:cubicBezTo>
                        <a:pt x="0" y="96"/>
                        <a:pt x="8" y="105"/>
                        <a:pt x="18" y="106"/>
                      </a:cubicBezTo>
                      <a:cubicBezTo>
                        <a:pt x="50" y="108"/>
                        <a:pt x="50" y="108"/>
                        <a:pt x="50" y="108"/>
                      </a:cubicBezTo>
                      <a:cubicBezTo>
                        <a:pt x="63" y="127"/>
                        <a:pt x="63" y="127"/>
                        <a:pt x="63" y="127"/>
                      </a:cubicBezTo>
                      <a:cubicBezTo>
                        <a:pt x="121" y="129"/>
                        <a:pt x="121" y="129"/>
                        <a:pt x="121" y="129"/>
                      </a:cubicBezTo>
                      <a:cubicBezTo>
                        <a:pt x="132" y="113"/>
                        <a:pt x="132" y="113"/>
                        <a:pt x="132" y="113"/>
                      </a:cubicBezTo>
                      <a:cubicBezTo>
                        <a:pt x="172" y="116"/>
                        <a:pt x="172" y="116"/>
                        <a:pt x="172" y="116"/>
                      </a:cubicBezTo>
                      <a:cubicBezTo>
                        <a:pt x="182" y="116"/>
                        <a:pt x="191" y="109"/>
                        <a:pt x="191" y="99"/>
                      </a:cubicBezTo>
                      <a:cubicBezTo>
                        <a:pt x="192" y="91"/>
                        <a:pt x="187" y="84"/>
                        <a:pt x="180" y="81"/>
                      </a:cubicBezTo>
                      <a:cubicBezTo>
                        <a:pt x="187" y="79"/>
                        <a:pt x="193" y="73"/>
                        <a:pt x="193" y="65"/>
                      </a:cubicBezTo>
                      <a:cubicBezTo>
                        <a:pt x="194" y="57"/>
                        <a:pt x="189" y="50"/>
                        <a:pt x="182" y="47"/>
                      </a:cubicBezTo>
                      <a:cubicBezTo>
                        <a:pt x="190" y="45"/>
                        <a:pt x="196" y="39"/>
                        <a:pt x="196" y="30"/>
                      </a:cubicBezTo>
                      <a:cubicBezTo>
                        <a:pt x="197" y="21"/>
                        <a:pt x="189" y="12"/>
                        <a:pt x="179" y="11"/>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1" name="Freeform 53">
                  <a:extLst>
                    <a:ext uri="{FF2B5EF4-FFF2-40B4-BE49-F238E27FC236}">
                      <a16:creationId xmlns:a16="http://schemas.microsoft.com/office/drawing/2014/main" id="{B708BF0E-8015-415A-8D25-615F7CD0108D}"/>
                    </a:ext>
                  </a:extLst>
                </p:cNvPr>
                <p:cNvSpPr>
                  <a:spLocks/>
                </p:cNvSpPr>
                <p:nvPr/>
              </p:nvSpPr>
              <p:spPr bwMode="auto">
                <a:xfrm>
                  <a:off x="1092464" y="2686186"/>
                  <a:ext cx="156102" cy="326532"/>
                </a:xfrm>
                <a:custGeom>
                  <a:avLst/>
                  <a:gdLst>
                    <a:gd name="T0" fmla="*/ 128 w 157"/>
                    <a:gd name="T1" fmla="*/ 9 h 329"/>
                    <a:gd name="T2" fmla="*/ 119 w 157"/>
                    <a:gd name="T3" fmla="*/ 7 h 329"/>
                    <a:gd name="T4" fmla="*/ 98 w 157"/>
                    <a:gd name="T5" fmla="*/ 29 h 329"/>
                    <a:gd name="T6" fmla="*/ 69 w 157"/>
                    <a:gd name="T7" fmla="*/ 6 h 329"/>
                    <a:gd name="T8" fmla="*/ 53 w 157"/>
                    <a:gd name="T9" fmla="*/ 24 h 329"/>
                    <a:gd name="T10" fmla="*/ 52 w 157"/>
                    <a:gd name="T11" fmla="*/ 22 h 329"/>
                    <a:gd name="T12" fmla="*/ 24 w 157"/>
                    <a:gd name="T13" fmla="*/ 14 h 329"/>
                    <a:gd name="T14" fmla="*/ 7 w 157"/>
                    <a:gd name="T15" fmla="*/ 41 h 329"/>
                    <a:gd name="T16" fmla="*/ 12 w 157"/>
                    <a:gd name="T17" fmla="*/ 149 h 329"/>
                    <a:gd name="T18" fmla="*/ 36 w 157"/>
                    <a:gd name="T19" fmla="*/ 321 h 329"/>
                    <a:gd name="T20" fmla="*/ 49 w 157"/>
                    <a:gd name="T21" fmla="*/ 319 h 329"/>
                    <a:gd name="T22" fmla="*/ 18 w 157"/>
                    <a:gd name="T23" fmla="*/ 76 h 329"/>
                    <a:gd name="T24" fmla="*/ 41 w 157"/>
                    <a:gd name="T25" fmla="*/ 30 h 329"/>
                    <a:gd name="T26" fmla="*/ 48 w 157"/>
                    <a:gd name="T27" fmla="*/ 42 h 329"/>
                    <a:gd name="T28" fmla="*/ 47 w 157"/>
                    <a:gd name="T29" fmla="*/ 51 h 329"/>
                    <a:gd name="T30" fmla="*/ 55 w 157"/>
                    <a:gd name="T31" fmla="*/ 105 h 329"/>
                    <a:gd name="T32" fmla="*/ 67 w 157"/>
                    <a:gd name="T33" fmla="*/ 102 h 329"/>
                    <a:gd name="T34" fmla="*/ 62 w 157"/>
                    <a:gd name="T35" fmla="*/ 40 h 329"/>
                    <a:gd name="T36" fmla="*/ 71 w 157"/>
                    <a:gd name="T37" fmla="*/ 20 h 329"/>
                    <a:gd name="T38" fmla="*/ 88 w 157"/>
                    <a:gd name="T39" fmla="*/ 52 h 329"/>
                    <a:gd name="T40" fmla="*/ 88 w 157"/>
                    <a:gd name="T41" fmla="*/ 55 h 329"/>
                    <a:gd name="T42" fmla="*/ 86 w 157"/>
                    <a:gd name="T43" fmla="*/ 98 h 329"/>
                    <a:gd name="T44" fmla="*/ 100 w 157"/>
                    <a:gd name="T45" fmla="*/ 99 h 329"/>
                    <a:gd name="T46" fmla="*/ 102 w 157"/>
                    <a:gd name="T47" fmla="*/ 56 h 329"/>
                    <a:gd name="T48" fmla="*/ 121 w 157"/>
                    <a:gd name="T49" fmla="*/ 23 h 329"/>
                    <a:gd name="T50" fmla="*/ 110 w 157"/>
                    <a:gd name="T51" fmla="*/ 151 h 329"/>
                    <a:gd name="T52" fmla="*/ 88 w 157"/>
                    <a:gd name="T53" fmla="*/ 301 h 329"/>
                    <a:gd name="T54" fmla="*/ 102 w 157"/>
                    <a:gd name="T55" fmla="*/ 300 h 329"/>
                    <a:gd name="T56" fmla="*/ 126 w 157"/>
                    <a:gd name="T57" fmla="*/ 144 h 329"/>
                    <a:gd name="T58" fmla="*/ 128 w 157"/>
                    <a:gd name="T59"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329">
                      <a:moveTo>
                        <a:pt x="128" y="9"/>
                      </a:moveTo>
                      <a:cubicBezTo>
                        <a:pt x="126" y="6"/>
                        <a:pt x="122" y="6"/>
                        <a:pt x="119" y="7"/>
                      </a:cubicBezTo>
                      <a:cubicBezTo>
                        <a:pt x="110" y="13"/>
                        <a:pt x="103" y="20"/>
                        <a:pt x="98" y="29"/>
                      </a:cubicBezTo>
                      <a:cubicBezTo>
                        <a:pt x="94" y="15"/>
                        <a:pt x="85" y="0"/>
                        <a:pt x="69" y="6"/>
                      </a:cubicBezTo>
                      <a:cubicBezTo>
                        <a:pt x="61" y="9"/>
                        <a:pt x="56" y="16"/>
                        <a:pt x="53" y="24"/>
                      </a:cubicBezTo>
                      <a:cubicBezTo>
                        <a:pt x="53" y="23"/>
                        <a:pt x="52" y="23"/>
                        <a:pt x="52" y="22"/>
                      </a:cubicBezTo>
                      <a:cubicBezTo>
                        <a:pt x="46" y="14"/>
                        <a:pt x="34" y="10"/>
                        <a:pt x="24" y="14"/>
                      </a:cubicBezTo>
                      <a:cubicBezTo>
                        <a:pt x="14" y="18"/>
                        <a:pt x="10" y="31"/>
                        <a:pt x="7" y="41"/>
                      </a:cubicBezTo>
                      <a:cubicBezTo>
                        <a:pt x="0" y="75"/>
                        <a:pt x="7" y="116"/>
                        <a:pt x="12" y="149"/>
                      </a:cubicBezTo>
                      <a:cubicBezTo>
                        <a:pt x="19" y="206"/>
                        <a:pt x="32" y="263"/>
                        <a:pt x="36" y="321"/>
                      </a:cubicBezTo>
                      <a:cubicBezTo>
                        <a:pt x="36" y="329"/>
                        <a:pt x="50" y="328"/>
                        <a:pt x="49" y="319"/>
                      </a:cubicBezTo>
                      <a:cubicBezTo>
                        <a:pt x="44" y="238"/>
                        <a:pt x="21" y="158"/>
                        <a:pt x="18" y="76"/>
                      </a:cubicBezTo>
                      <a:cubicBezTo>
                        <a:pt x="18" y="67"/>
                        <a:pt x="21" y="8"/>
                        <a:pt x="41" y="30"/>
                      </a:cubicBezTo>
                      <a:cubicBezTo>
                        <a:pt x="44" y="34"/>
                        <a:pt x="46" y="37"/>
                        <a:pt x="48" y="42"/>
                      </a:cubicBezTo>
                      <a:cubicBezTo>
                        <a:pt x="48" y="45"/>
                        <a:pt x="47" y="48"/>
                        <a:pt x="47" y="51"/>
                      </a:cubicBezTo>
                      <a:cubicBezTo>
                        <a:pt x="46" y="67"/>
                        <a:pt x="45" y="91"/>
                        <a:pt x="55" y="105"/>
                      </a:cubicBezTo>
                      <a:cubicBezTo>
                        <a:pt x="58" y="109"/>
                        <a:pt x="67" y="108"/>
                        <a:pt x="67" y="102"/>
                      </a:cubicBezTo>
                      <a:cubicBezTo>
                        <a:pt x="69" y="83"/>
                        <a:pt x="69" y="60"/>
                        <a:pt x="62" y="40"/>
                      </a:cubicBezTo>
                      <a:cubicBezTo>
                        <a:pt x="63" y="32"/>
                        <a:pt x="66" y="25"/>
                        <a:pt x="71" y="20"/>
                      </a:cubicBezTo>
                      <a:cubicBezTo>
                        <a:pt x="84" y="10"/>
                        <a:pt x="88" y="46"/>
                        <a:pt x="88" y="52"/>
                      </a:cubicBezTo>
                      <a:cubicBezTo>
                        <a:pt x="88" y="53"/>
                        <a:pt x="88" y="54"/>
                        <a:pt x="88" y="55"/>
                      </a:cubicBezTo>
                      <a:cubicBezTo>
                        <a:pt x="85" y="70"/>
                        <a:pt x="84" y="85"/>
                        <a:pt x="86" y="98"/>
                      </a:cubicBezTo>
                      <a:cubicBezTo>
                        <a:pt x="87" y="105"/>
                        <a:pt x="99" y="107"/>
                        <a:pt x="100" y="99"/>
                      </a:cubicBezTo>
                      <a:cubicBezTo>
                        <a:pt x="101" y="85"/>
                        <a:pt x="102" y="70"/>
                        <a:pt x="102" y="56"/>
                      </a:cubicBezTo>
                      <a:cubicBezTo>
                        <a:pt x="105" y="43"/>
                        <a:pt x="111" y="31"/>
                        <a:pt x="121" y="23"/>
                      </a:cubicBezTo>
                      <a:cubicBezTo>
                        <a:pt x="143" y="60"/>
                        <a:pt x="121" y="113"/>
                        <a:pt x="110" y="151"/>
                      </a:cubicBezTo>
                      <a:cubicBezTo>
                        <a:pt x="96" y="199"/>
                        <a:pt x="84" y="252"/>
                        <a:pt x="88" y="301"/>
                      </a:cubicBezTo>
                      <a:cubicBezTo>
                        <a:pt x="89" y="310"/>
                        <a:pt x="102" y="308"/>
                        <a:pt x="102" y="300"/>
                      </a:cubicBezTo>
                      <a:cubicBezTo>
                        <a:pt x="97" y="248"/>
                        <a:pt x="112" y="193"/>
                        <a:pt x="126" y="144"/>
                      </a:cubicBezTo>
                      <a:cubicBezTo>
                        <a:pt x="138" y="102"/>
                        <a:pt x="157" y="48"/>
                        <a:pt x="128" y="9"/>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2" name="Freeform 54">
                  <a:extLst>
                    <a:ext uri="{FF2B5EF4-FFF2-40B4-BE49-F238E27FC236}">
                      <a16:creationId xmlns:a16="http://schemas.microsoft.com/office/drawing/2014/main" id="{F00C99E6-8F50-4A83-915E-85D721A07C12}"/>
                    </a:ext>
                  </a:extLst>
                </p:cNvPr>
                <p:cNvSpPr>
                  <a:spLocks/>
                </p:cNvSpPr>
                <p:nvPr/>
              </p:nvSpPr>
              <p:spPr bwMode="auto">
                <a:xfrm>
                  <a:off x="982363" y="2677136"/>
                  <a:ext cx="74658" cy="174201"/>
                </a:xfrm>
                <a:custGeom>
                  <a:avLst/>
                  <a:gdLst>
                    <a:gd name="T0" fmla="*/ 5 w 75"/>
                    <a:gd name="T1" fmla="*/ 15 h 175"/>
                    <a:gd name="T2" fmla="*/ 49 w 75"/>
                    <a:gd name="T3" fmla="*/ 162 h 175"/>
                    <a:gd name="T4" fmla="*/ 68 w 75"/>
                    <a:gd name="T5" fmla="*/ 149 h 175"/>
                    <a:gd name="T6" fmla="*/ 27 w 75"/>
                    <a:gd name="T7" fmla="*/ 18 h 175"/>
                    <a:gd name="T8" fmla="*/ 5 w 75"/>
                    <a:gd name="T9" fmla="*/ 15 h 175"/>
                  </a:gdLst>
                  <a:ahLst/>
                  <a:cxnLst>
                    <a:cxn ang="0">
                      <a:pos x="T0" y="T1"/>
                    </a:cxn>
                    <a:cxn ang="0">
                      <a:pos x="T2" y="T3"/>
                    </a:cxn>
                    <a:cxn ang="0">
                      <a:pos x="T4" y="T5"/>
                    </a:cxn>
                    <a:cxn ang="0">
                      <a:pos x="T6" y="T7"/>
                    </a:cxn>
                    <a:cxn ang="0">
                      <a:pos x="T8" y="T9"/>
                    </a:cxn>
                  </a:cxnLst>
                  <a:rect l="0" t="0" r="r" b="b"/>
                  <a:pathLst>
                    <a:path w="75" h="175">
                      <a:moveTo>
                        <a:pt x="5" y="15"/>
                      </a:moveTo>
                      <a:cubicBezTo>
                        <a:pt x="0" y="68"/>
                        <a:pt x="22" y="118"/>
                        <a:pt x="49" y="162"/>
                      </a:cubicBezTo>
                      <a:cubicBezTo>
                        <a:pt x="57" y="175"/>
                        <a:pt x="75" y="161"/>
                        <a:pt x="68" y="149"/>
                      </a:cubicBezTo>
                      <a:cubicBezTo>
                        <a:pt x="44" y="110"/>
                        <a:pt x="23" y="65"/>
                        <a:pt x="27" y="18"/>
                      </a:cubicBezTo>
                      <a:cubicBezTo>
                        <a:pt x="29" y="4"/>
                        <a:pt x="6" y="0"/>
                        <a:pt x="5"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3" name="Freeform 55">
                  <a:extLst>
                    <a:ext uri="{FF2B5EF4-FFF2-40B4-BE49-F238E27FC236}">
                      <a16:creationId xmlns:a16="http://schemas.microsoft.com/office/drawing/2014/main" id="{F1343A41-06DE-44B8-84F1-57B9840AF1B7}"/>
                    </a:ext>
                  </a:extLst>
                </p:cNvPr>
                <p:cNvSpPr>
                  <a:spLocks/>
                </p:cNvSpPr>
                <p:nvPr/>
              </p:nvSpPr>
              <p:spPr bwMode="auto">
                <a:xfrm>
                  <a:off x="985380" y="2646217"/>
                  <a:ext cx="30919" cy="26394"/>
                </a:xfrm>
                <a:custGeom>
                  <a:avLst/>
                  <a:gdLst>
                    <a:gd name="T0" fmla="*/ 16 w 31"/>
                    <a:gd name="T1" fmla="*/ 24 h 26"/>
                    <a:gd name="T2" fmla="*/ 14 w 31"/>
                    <a:gd name="T3" fmla="*/ 2 h 26"/>
                    <a:gd name="T4" fmla="*/ 16 w 31"/>
                    <a:gd name="T5" fmla="*/ 24 h 26"/>
                  </a:gdLst>
                  <a:ahLst/>
                  <a:cxnLst>
                    <a:cxn ang="0">
                      <a:pos x="T0" y="T1"/>
                    </a:cxn>
                    <a:cxn ang="0">
                      <a:pos x="T2" y="T3"/>
                    </a:cxn>
                    <a:cxn ang="0">
                      <a:pos x="T4" y="T5"/>
                    </a:cxn>
                  </a:cxnLst>
                  <a:rect l="0" t="0" r="r" b="b"/>
                  <a:pathLst>
                    <a:path w="31" h="26">
                      <a:moveTo>
                        <a:pt x="16" y="24"/>
                      </a:moveTo>
                      <a:cubicBezTo>
                        <a:pt x="31" y="23"/>
                        <a:pt x="29" y="0"/>
                        <a:pt x="14" y="2"/>
                      </a:cubicBezTo>
                      <a:cubicBezTo>
                        <a:pt x="0" y="3"/>
                        <a:pt x="2" y="26"/>
                        <a:pt x="16"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4" name="Freeform 56">
                  <a:extLst>
                    <a:ext uri="{FF2B5EF4-FFF2-40B4-BE49-F238E27FC236}">
                      <a16:creationId xmlns:a16="http://schemas.microsoft.com/office/drawing/2014/main" id="{CAA251A8-27D7-445D-8941-84687E2C3723}"/>
                    </a:ext>
                  </a:extLst>
                </p:cNvPr>
                <p:cNvSpPr>
                  <a:spLocks/>
                </p:cNvSpPr>
                <p:nvPr/>
              </p:nvSpPr>
              <p:spPr bwMode="auto">
                <a:xfrm>
                  <a:off x="956723" y="2438081"/>
                  <a:ext cx="67870" cy="78428"/>
                </a:xfrm>
                <a:custGeom>
                  <a:avLst/>
                  <a:gdLst>
                    <a:gd name="T0" fmla="*/ 5 w 68"/>
                    <a:gd name="T1" fmla="*/ 18 h 79"/>
                    <a:gd name="T2" fmla="*/ 50 w 68"/>
                    <a:gd name="T3" fmla="*/ 72 h 79"/>
                    <a:gd name="T4" fmla="*/ 60 w 68"/>
                    <a:gd name="T5" fmla="*/ 59 h 79"/>
                    <a:gd name="T6" fmla="*/ 19 w 68"/>
                    <a:gd name="T7" fmla="*/ 9 h 79"/>
                    <a:gd name="T8" fmla="*/ 5 w 68"/>
                    <a:gd name="T9" fmla="*/ 18 h 79"/>
                  </a:gdLst>
                  <a:ahLst/>
                  <a:cxnLst>
                    <a:cxn ang="0">
                      <a:pos x="T0" y="T1"/>
                    </a:cxn>
                    <a:cxn ang="0">
                      <a:pos x="T2" y="T3"/>
                    </a:cxn>
                    <a:cxn ang="0">
                      <a:pos x="T4" y="T5"/>
                    </a:cxn>
                    <a:cxn ang="0">
                      <a:pos x="T6" y="T7"/>
                    </a:cxn>
                    <a:cxn ang="0">
                      <a:pos x="T8" y="T9"/>
                    </a:cxn>
                  </a:cxnLst>
                  <a:rect l="0" t="0" r="r" b="b"/>
                  <a:pathLst>
                    <a:path w="68" h="79">
                      <a:moveTo>
                        <a:pt x="5" y="18"/>
                      </a:moveTo>
                      <a:cubicBezTo>
                        <a:pt x="18" y="38"/>
                        <a:pt x="33" y="56"/>
                        <a:pt x="50" y="72"/>
                      </a:cubicBezTo>
                      <a:cubicBezTo>
                        <a:pt x="58" y="79"/>
                        <a:pt x="68" y="66"/>
                        <a:pt x="60" y="59"/>
                      </a:cubicBezTo>
                      <a:cubicBezTo>
                        <a:pt x="45" y="44"/>
                        <a:pt x="31" y="27"/>
                        <a:pt x="19" y="9"/>
                      </a:cubicBezTo>
                      <a:cubicBezTo>
                        <a:pt x="13" y="0"/>
                        <a:pt x="0" y="9"/>
                        <a:pt x="5" y="1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5" name="Freeform 57">
                  <a:extLst>
                    <a:ext uri="{FF2B5EF4-FFF2-40B4-BE49-F238E27FC236}">
                      <a16:creationId xmlns:a16="http://schemas.microsoft.com/office/drawing/2014/main" id="{945C4D98-B4C6-417F-9DAD-484DD2871EA1}"/>
                    </a:ext>
                  </a:extLst>
                </p:cNvPr>
                <p:cNvSpPr>
                  <a:spLocks/>
                </p:cNvSpPr>
                <p:nvPr/>
              </p:nvSpPr>
              <p:spPr bwMode="auto">
                <a:xfrm>
                  <a:off x="1026102" y="2407163"/>
                  <a:ext cx="53542" cy="67870"/>
                </a:xfrm>
                <a:custGeom>
                  <a:avLst/>
                  <a:gdLst>
                    <a:gd name="T0" fmla="*/ 6 w 54"/>
                    <a:gd name="T1" fmla="*/ 18 h 68"/>
                    <a:gd name="T2" fmla="*/ 34 w 54"/>
                    <a:gd name="T3" fmla="*/ 60 h 68"/>
                    <a:gd name="T4" fmla="*/ 48 w 54"/>
                    <a:gd name="T5" fmla="*/ 50 h 68"/>
                    <a:gd name="T6" fmla="*/ 20 w 54"/>
                    <a:gd name="T7" fmla="*/ 9 h 68"/>
                    <a:gd name="T8" fmla="*/ 6 w 54"/>
                    <a:gd name="T9" fmla="*/ 18 h 68"/>
                  </a:gdLst>
                  <a:ahLst/>
                  <a:cxnLst>
                    <a:cxn ang="0">
                      <a:pos x="T0" y="T1"/>
                    </a:cxn>
                    <a:cxn ang="0">
                      <a:pos x="T2" y="T3"/>
                    </a:cxn>
                    <a:cxn ang="0">
                      <a:pos x="T4" y="T5"/>
                    </a:cxn>
                    <a:cxn ang="0">
                      <a:pos x="T6" y="T7"/>
                    </a:cxn>
                    <a:cxn ang="0">
                      <a:pos x="T8" y="T9"/>
                    </a:cxn>
                  </a:cxnLst>
                  <a:rect l="0" t="0" r="r" b="b"/>
                  <a:pathLst>
                    <a:path w="54" h="68">
                      <a:moveTo>
                        <a:pt x="6" y="18"/>
                      </a:moveTo>
                      <a:cubicBezTo>
                        <a:pt x="16" y="32"/>
                        <a:pt x="25" y="46"/>
                        <a:pt x="34" y="60"/>
                      </a:cubicBezTo>
                      <a:cubicBezTo>
                        <a:pt x="41" y="68"/>
                        <a:pt x="54" y="59"/>
                        <a:pt x="48" y="50"/>
                      </a:cubicBezTo>
                      <a:cubicBezTo>
                        <a:pt x="38" y="36"/>
                        <a:pt x="29" y="22"/>
                        <a:pt x="20" y="9"/>
                      </a:cubicBezTo>
                      <a:cubicBezTo>
                        <a:pt x="14" y="0"/>
                        <a:pt x="0" y="10"/>
                        <a:pt x="6" y="1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6" name="Freeform 58">
                  <a:extLst>
                    <a:ext uri="{FF2B5EF4-FFF2-40B4-BE49-F238E27FC236}">
                      <a16:creationId xmlns:a16="http://schemas.microsoft.com/office/drawing/2014/main" id="{3D030185-6187-4511-939E-2222686A81D2}"/>
                    </a:ext>
                  </a:extLst>
                </p:cNvPr>
                <p:cNvSpPr>
                  <a:spLocks/>
                </p:cNvSpPr>
                <p:nvPr/>
              </p:nvSpPr>
              <p:spPr bwMode="auto">
                <a:xfrm>
                  <a:off x="1098497" y="2372473"/>
                  <a:ext cx="39214" cy="65608"/>
                </a:xfrm>
                <a:custGeom>
                  <a:avLst/>
                  <a:gdLst>
                    <a:gd name="T0" fmla="*/ 3 w 39"/>
                    <a:gd name="T1" fmla="*/ 16 h 66"/>
                    <a:gd name="T2" fmla="*/ 19 w 39"/>
                    <a:gd name="T3" fmla="*/ 57 h 66"/>
                    <a:gd name="T4" fmla="*/ 34 w 39"/>
                    <a:gd name="T5" fmla="*/ 51 h 66"/>
                    <a:gd name="T6" fmla="*/ 18 w 39"/>
                    <a:gd name="T7" fmla="*/ 10 h 66"/>
                    <a:gd name="T8" fmla="*/ 3 w 39"/>
                    <a:gd name="T9" fmla="*/ 16 h 66"/>
                  </a:gdLst>
                  <a:ahLst/>
                  <a:cxnLst>
                    <a:cxn ang="0">
                      <a:pos x="T0" y="T1"/>
                    </a:cxn>
                    <a:cxn ang="0">
                      <a:pos x="T2" y="T3"/>
                    </a:cxn>
                    <a:cxn ang="0">
                      <a:pos x="T4" y="T5"/>
                    </a:cxn>
                    <a:cxn ang="0">
                      <a:pos x="T6" y="T7"/>
                    </a:cxn>
                    <a:cxn ang="0">
                      <a:pos x="T8" y="T9"/>
                    </a:cxn>
                  </a:cxnLst>
                  <a:rect l="0" t="0" r="r" b="b"/>
                  <a:pathLst>
                    <a:path w="39" h="66">
                      <a:moveTo>
                        <a:pt x="3" y="16"/>
                      </a:moveTo>
                      <a:cubicBezTo>
                        <a:pt x="7" y="31"/>
                        <a:pt x="12" y="44"/>
                        <a:pt x="19" y="57"/>
                      </a:cubicBezTo>
                      <a:cubicBezTo>
                        <a:pt x="24" y="66"/>
                        <a:pt x="39" y="60"/>
                        <a:pt x="34" y="51"/>
                      </a:cubicBezTo>
                      <a:cubicBezTo>
                        <a:pt x="27" y="38"/>
                        <a:pt x="22" y="25"/>
                        <a:pt x="18" y="10"/>
                      </a:cubicBezTo>
                      <a:cubicBezTo>
                        <a:pt x="16" y="0"/>
                        <a:pt x="0" y="6"/>
                        <a:pt x="3" y="16"/>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7" name="Freeform 59">
                  <a:extLst>
                    <a:ext uri="{FF2B5EF4-FFF2-40B4-BE49-F238E27FC236}">
                      <a16:creationId xmlns:a16="http://schemas.microsoft.com/office/drawing/2014/main" id="{276C23FA-715C-43C2-BEE1-30CEDDB1A518}"/>
                    </a:ext>
                  </a:extLst>
                </p:cNvPr>
                <p:cNvSpPr>
                  <a:spLocks/>
                </p:cNvSpPr>
                <p:nvPr/>
              </p:nvSpPr>
              <p:spPr bwMode="auto">
                <a:xfrm>
                  <a:off x="1179188" y="2350604"/>
                  <a:ext cx="21869" cy="102560"/>
                </a:xfrm>
                <a:custGeom>
                  <a:avLst/>
                  <a:gdLst>
                    <a:gd name="T0" fmla="*/ 1 w 22"/>
                    <a:gd name="T1" fmla="*/ 12 h 103"/>
                    <a:gd name="T2" fmla="*/ 5 w 22"/>
                    <a:gd name="T3" fmla="*/ 92 h 103"/>
                    <a:gd name="T4" fmla="*/ 21 w 22"/>
                    <a:gd name="T5" fmla="*/ 90 h 103"/>
                    <a:gd name="T6" fmla="*/ 18 w 22"/>
                    <a:gd name="T7" fmla="*/ 11 h 103"/>
                    <a:gd name="T8" fmla="*/ 1 w 22"/>
                    <a:gd name="T9" fmla="*/ 12 h 103"/>
                  </a:gdLst>
                  <a:ahLst/>
                  <a:cxnLst>
                    <a:cxn ang="0">
                      <a:pos x="T0" y="T1"/>
                    </a:cxn>
                    <a:cxn ang="0">
                      <a:pos x="T2" y="T3"/>
                    </a:cxn>
                    <a:cxn ang="0">
                      <a:pos x="T4" y="T5"/>
                    </a:cxn>
                    <a:cxn ang="0">
                      <a:pos x="T6" y="T7"/>
                    </a:cxn>
                    <a:cxn ang="0">
                      <a:pos x="T8" y="T9"/>
                    </a:cxn>
                  </a:cxnLst>
                  <a:rect l="0" t="0" r="r" b="b"/>
                  <a:pathLst>
                    <a:path w="22" h="103">
                      <a:moveTo>
                        <a:pt x="1" y="12"/>
                      </a:moveTo>
                      <a:cubicBezTo>
                        <a:pt x="3" y="39"/>
                        <a:pt x="3" y="65"/>
                        <a:pt x="5" y="92"/>
                      </a:cubicBezTo>
                      <a:cubicBezTo>
                        <a:pt x="6" y="103"/>
                        <a:pt x="22" y="101"/>
                        <a:pt x="21" y="90"/>
                      </a:cubicBezTo>
                      <a:cubicBezTo>
                        <a:pt x="19" y="64"/>
                        <a:pt x="20" y="37"/>
                        <a:pt x="18" y="11"/>
                      </a:cubicBezTo>
                      <a:cubicBezTo>
                        <a:pt x="17" y="0"/>
                        <a:pt x="0" y="2"/>
                        <a:pt x="1" y="12"/>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8" name="Freeform 60">
                  <a:extLst>
                    <a:ext uri="{FF2B5EF4-FFF2-40B4-BE49-F238E27FC236}">
                      <a16:creationId xmlns:a16="http://schemas.microsoft.com/office/drawing/2014/main" id="{43C2C883-2843-4E15-9D88-138126405FCE}"/>
                    </a:ext>
                  </a:extLst>
                </p:cNvPr>
                <p:cNvSpPr>
                  <a:spLocks/>
                </p:cNvSpPr>
                <p:nvPr/>
              </p:nvSpPr>
              <p:spPr bwMode="auto">
                <a:xfrm>
                  <a:off x="1241025" y="2393588"/>
                  <a:ext cx="27148" cy="82953"/>
                </a:xfrm>
                <a:custGeom>
                  <a:avLst/>
                  <a:gdLst>
                    <a:gd name="T0" fmla="*/ 9 w 28"/>
                    <a:gd name="T1" fmla="*/ 10 h 84"/>
                    <a:gd name="T2" fmla="*/ 1 w 28"/>
                    <a:gd name="T3" fmla="*/ 71 h 84"/>
                    <a:gd name="T4" fmla="*/ 18 w 28"/>
                    <a:gd name="T5" fmla="*/ 74 h 84"/>
                    <a:gd name="T6" fmla="*/ 26 w 28"/>
                    <a:gd name="T7" fmla="*/ 13 h 84"/>
                    <a:gd name="T8" fmla="*/ 9 w 28"/>
                    <a:gd name="T9" fmla="*/ 10 h 84"/>
                  </a:gdLst>
                  <a:ahLst/>
                  <a:cxnLst>
                    <a:cxn ang="0">
                      <a:pos x="T0" y="T1"/>
                    </a:cxn>
                    <a:cxn ang="0">
                      <a:pos x="T2" y="T3"/>
                    </a:cxn>
                    <a:cxn ang="0">
                      <a:pos x="T4" y="T5"/>
                    </a:cxn>
                    <a:cxn ang="0">
                      <a:pos x="T6" y="T7"/>
                    </a:cxn>
                    <a:cxn ang="0">
                      <a:pos x="T8" y="T9"/>
                    </a:cxn>
                  </a:cxnLst>
                  <a:rect l="0" t="0" r="r" b="b"/>
                  <a:pathLst>
                    <a:path w="28" h="84">
                      <a:moveTo>
                        <a:pt x="9" y="10"/>
                      </a:moveTo>
                      <a:cubicBezTo>
                        <a:pt x="6" y="30"/>
                        <a:pt x="4" y="51"/>
                        <a:pt x="1" y="71"/>
                      </a:cubicBezTo>
                      <a:cubicBezTo>
                        <a:pt x="0" y="82"/>
                        <a:pt x="17" y="84"/>
                        <a:pt x="18" y="74"/>
                      </a:cubicBezTo>
                      <a:cubicBezTo>
                        <a:pt x="20" y="53"/>
                        <a:pt x="22" y="33"/>
                        <a:pt x="26" y="13"/>
                      </a:cubicBezTo>
                      <a:cubicBezTo>
                        <a:pt x="28" y="2"/>
                        <a:pt x="11" y="0"/>
                        <a:pt x="9" y="10"/>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89" name="Freeform 61">
                  <a:extLst>
                    <a:ext uri="{FF2B5EF4-FFF2-40B4-BE49-F238E27FC236}">
                      <a16:creationId xmlns:a16="http://schemas.microsoft.com/office/drawing/2014/main" id="{0D4080EB-74E1-4D76-A231-F23BD45E4A99}"/>
                    </a:ext>
                  </a:extLst>
                </p:cNvPr>
                <p:cNvSpPr>
                  <a:spLocks/>
                </p:cNvSpPr>
                <p:nvPr/>
              </p:nvSpPr>
              <p:spPr bwMode="auto">
                <a:xfrm>
                  <a:off x="1298338" y="2441852"/>
                  <a:ext cx="47509" cy="71641"/>
                </a:xfrm>
                <a:custGeom>
                  <a:avLst/>
                  <a:gdLst>
                    <a:gd name="T0" fmla="*/ 29 w 48"/>
                    <a:gd name="T1" fmla="*/ 9 h 72"/>
                    <a:gd name="T2" fmla="*/ 6 w 48"/>
                    <a:gd name="T3" fmla="*/ 56 h 72"/>
                    <a:gd name="T4" fmla="*/ 21 w 48"/>
                    <a:gd name="T5" fmla="*/ 63 h 72"/>
                    <a:gd name="T6" fmla="*/ 44 w 48"/>
                    <a:gd name="T7" fmla="*/ 16 h 72"/>
                    <a:gd name="T8" fmla="*/ 29 w 48"/>
                    <a:gd name="T9" fmla="*/ 9 h 72"/>
                  </a:gdLst>
                  <a:ahLst/>
                  <a:cxnLst>
                    <a:cxn ang="0">
                      <a:pos x="T0" y="T1"/>
                    </a:cxn>
                    <a:cxn ang="0">
                      <a:pos x="T2" y="T3"/>
                    </a:cxn>
                    <a:cxn ang="0">
                      <a:pos x="T4" y="T5"/>
                    </a:cxn>
                    <a:cxn ang="0">
                      <a:pos x="T6" y="T7"/>
                    </a:cxn>
                    <a:cxn ang="0">
                      <a:pos x="T8" y="T9"/>
                    </a:cxn>
                  </a:cxnLst>
                  <a:rect l="0" t="0" r="r" b="b"/>
                  <a:pathLst>
                    <a:path w="48" h="72">
                      <a:moveTo>
                        <a:pt x="29" y="9"/>
                      </a:moveTo>
                      <a:cubicBezTo>
                        <a:pt x="23" y="26"/>
                        <a:pt x="14" y="41"/>
                        <a:pt x="6" y="56"/>
                      </a:cubicBezTo>
                      <a:cubicBezTo>
                        <a:pt x="0" y="65"/>
                        <a:pt x="16" y="72"/>
                        <a:pt x="21" y="63"/>
                      </a:cubicBezTo>
                      <a:cubicBezTo>
                        <a:pt x="29" y="48"/>
                        <a:pt x="38" y="33"/>
                        <a:pt x="44" y="16"/>
                      </a:cubicBezTo>
                      <a:cubicBezTo>
                        <a:pt x="48" y="6"/>
                        <a:pt x="33" y="0"/>
                        <a:pt x="29" y="9"/>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0" name="Freeform 62">
                  <a:extLst>
                    <a:ext uri="{FF2B5EF4-FFF2-40B4-BE49-F238E27FC236}">
                      <a16:creationId xmlns:a16="http://schemas.microsoft.com/office/drawing/2014/main" id="{2A628175-F6EE-4211-9BC4-0E76281CF255}"/>
                    </a:ext>
                  </a:extLst>
                </p:cNvPr>
                <p:cNvSpPr>
                  <a:spLocks/>
                </p:cNvSpPr>
                <p:nvPr/>
              </p:nvSpPr>
              <p:spPr bwMode="auto">
                <a:xfrm>
                  <a:off x="1342077" y="2478804"/>
                  <a:ext cx="68625" cy="73149"/>
                </a:xfrm>
                <a:custGeom>
                  <a:avLst/>
                  <a:gdLst>
                    <a:gd name="T0" fmla="*/ 52 w 69"/>
                    <a:gd name="T1" fmla="*/ 7 h 74"/>
                    <a:gd name="T2" fmla="*/ 7 w 69"/>
                    <a:gd name="T3" fmla="*/ 55 h 74"/>
                    <a:gd name="T4" fmla="*/ 19 w 69"/>
                    <a:gd name="T5" fmla="*/ 65 h 74"/>
                    <a:gd name="T6" fmla="*/ 61 w 69"/>
                    <a:gd name="T7" fmla="*/ 20 h 74"/>
                    <a:gd name="T8" fmla="*/ 52 w 69"/>
                    <a:gd name="T9" fmla="*/ 7 h 74"/>
                  </a:gdLst>
                  <a:ahLst/>
                  <a:cxnLst>
                    <a:cxn ang="0">
                      <a:pos x="T0" y="T1"/>
                    </a:cxn>
                    <a:cxn ang="0">
                      <a:pos x="T2" y="T3"/>
                    </a:cxn>
                    <a:cxn ang="0">
                      <a:pos x="T4" y="T5"/>
                    </a:cxn>
                    <a:cxn ang="0">
                      <a:pos x="T6" y="T7"/>
                    </a:cxn>
                    <a:cxn ang="0">
                      <a:pos x="T8" y="T9"/>
                    </a:cxn>
                  </a:cxnLst>
                  <a:rect l="0" t="0" r="r" b="b"/>
                  <a:pathLst>
                    <a:path w="69" h="74">
                      <a:moveTo>
                        <a:pt x="52" y="7"/>
                      </a:moveTo>
                      <a:cubicBezTo>
                        <a:pt x="36" y="22"/>
                        <a:pt x="21" y="38"/>
                        <a:pt x="7" y="55"/>
                      </a:cubicBezTo>
                      <a:cubicBezTo>
                        <a:pt x="0" y="63"/>
                        <a:pt x="13" y="74"/>
                        <a:pt x="19" y="65"/>
                      </a:cubicBezTo>
                      <a:cubicBezTo>
                        <a:pt x="32" y="49"/>
                        <a:pt x="46" y="34"/>
                        <a:pt x="61" y="20"/>
                      </a:cubicBezTo>
                      <a:cubicBezTo>
                        <a:pt x="69" y="13"/>
                        <a:pt x="59" y="0"/>
                        <a:pt x="52" y="7"/>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191" name="Group 190">
                <a:extLst>
                  <a:ext uri="{FF2B5EF4-FFF2-40B4-BE49-F238E27FC236}">
                    <a16:creationId xmlns:a16="http://schemas.microsoft.com/office/drawing/2014/main" id="{541E7933-8FBA-4D4C-A344-5CCC2777F999}"/>
                  </a:ext>
                </a:extLst>
              </p:cNvPr>
              <p:cNvGrpSpPr/>
              <p:nvPr/>
            </p:nvGrpSpPr>
            <p:grpSpPr>
              <a:xfrm>
                <a:off x="4052826" y="1512751"/>
                <a:ext cx="456995" cy="751101"/>
                <a:chOff x="4550087" y="1978824"/>
                <a:chExt cx="456995" cy="751101"/>
              </a:xfrm>
            </p:grpSpPr>
            <p:sp>
              <p:nvSpPr>
                <p:cNvPr id="192" name="Freeform 63">
                  <a:extLst>
                    <a:ext uri="{FF2B5EF4-FFF2-40B4-BE49-F238E27FC236}">
                      <a16:creationId xmlns:a16="http://schemas.microsoft.com/office/drawing/2014/main" id="{F8A64625-BE2F-4F58-A5FE-A95EF4234179}"/>
                    </a:ext>
                  </a:extLst>
                </p:cNvPr>
                <p:cNvSpPr>
                  <a:spLocks/>
                </p:cNvSpPr>
                <p:nvPr/>
              </p:nvSpPr>
              <p:spPr bwMode="auto">
                <a:xfrm>
                  <a:off x="4550087" y="2143222"/>
                  <a:ext cx="416272" cy="484143"/>
                </a:xfrm>
                <a:custGeom>
                  <a:avLst/>
                  <a:gdLst>
                    <a:gd name="T0" fmla="*/ 238 w 419"/>
                    <a:gd name="T1" fmla="*/ 0 h 488"/>
                    <a:gd name="T2" fmla="*/ 0 w 419"/>
                    <a:gd name="T3" fmla="*/ 199 h 488"/>
                    <a:gd name="T4" fmla="*/ 82 w 419"/>
                    <a:gd name="T5" fmla="*/ 375 h 488"/>
                    <a:gd name="T6" fmla="*/ 117 w 419"/>
                    <a:gd name="T7" fmla="*/ 484 h 488"/>
                    <a:gd name="T8" fmla="*/ 299 w 419"/>
                    <a:gd name="T9" fmla="*/ 488 h 488"/>
                    <a:gd name="T10" fmla="*/ 358 w 419"/>
                    <a:gd name="T11" fmla="*/ 372 h 488"/>
                    <a:gd name="T12" fmla="*/ 418 w 419"/>
                    <a:gd name="T13" fmla="*/ 210 h 488"/>
                    <a:gd name="T14" fmla="*/ 238 w 419"/>
                    <a:gd name="T15" fmla="*/ 0 h 4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488">
                      <a:moveTo>
                        <a:pt x="238" y="0"/>
                      </a:moveTo>
                      <a:cubicBezTo>
                        <a:pt x="238" y="0"/>
                        <a:pt x="5" y="3"/>
                        <a:pt x="0" y="199"/>
                      </a:cubicBezTo>
                      <a:cubicBezTo>
                        <a:pt x="0" y="199"/>
                        <a:pt x="1" y="307"/>
                        <a:pt x="82" y="375"/>
                      </a:cubicBezTo>
                      <a:cubicBezTo>
                        <a:pt x="82" y="375"/>
                        <a:pt x="115" y="413"/>
                        <a:pt x="117" y="484"/>
                      </a:cubicBezTo>
                      <a:cubicBezTo>
                        <a:pt x="299" y="488"/>
                        <a:pt x="299" y="488"/>
                        <a:pt x="299" y="488"/>
                      </a:cubicBezTo>
                      <a:cubicBezTo>
                        <a:pt x="299" y="488"/>
                        <a:pt x="322" y="400"/>
                        <a:pt x="358" y="372"/>
                      </a:cubicBezTo>
                      <a:cubicBezTo>
                        <a:pt x="394" y="344"/>
                        <a:pt x="419" y="271"/>
                        <a:pt x="418" y="210"/>
                      </a:cubicBezTo>
                      <a:cubicBezTo>
                        <a:pt x="417" y="148"/>
                        <a:pt x="401" y="15"/>
                        <a:pt x="238" y="0"/>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3" name="Freeform 64">
                  <a:extLst>
                    <a:ext uri="{FF2B5EF4-FFF2-40B4-BE49-F238E27FC236}">
                      <a16:creationId xmlns:a16="http://schemas.microsoft.com/office/drawing/2014/main" id="{413C8749-3BE4-4C6D-8C84-23F99DE45E9D}"/>
                    </a:ext>
                  </a:extLst>
                </p:cNvPr>
                <p:cNvSpPr>
                  <a:spLocks/>
                </p:cNvSpPr>
                <p:nvPr/>
              </p:nvSpPr>
              <p:spPr bwMode="auto">
                <a:xfrm>
                  <a:off x="4657171" y="2601725"/>
                  <a:ext cx="195316" cy="128200"/>
                </a:xfrm>
                <a:custGeom>
                  <a:avLst/>
                  <a:gdLst>
                    <a:gd name="T0" fmla="*/ 179 w 197"/>
                    <a:gd name="T1" fmla="*/ 11 h 129"/>
                    <a:gd name="T2" fmla="*/ 25 w 197"/>
                    <a:gd name="T3" fmla="*/ 0 h 129"/>
                    <a:gd name="T4" fmla="*/ 6 w 197"/>
                    <a:gd name="T5" fmla="*/ 17 h 129"/>
                    <a:gd name="T6" fmla="*/ 17 w 197"/>
                    <a:gd name="T7" fmla="*/ 35 h 129"/>
                    <a:gd name="T8" fmla="*/ 3 w 197"/>
                    <a:gd name="T9" fmla="*/ 52 h 129"/>
                    <a:gd name="T10" fmla="*/ 14 w 197"/>
                    <a:gd name="T11" fmla="*/ 70 h 129"/>
                    <a:gd name="T12" fmla="*/ 1 w 197"/>
                    <a:gd name="T13" fmla="*/ 86 h 129"/>
                    <a:gd name="T14" fmla="*/ 18 w 197"/>
                    <a:gd name="T15" fmla="*/ 105 h 129"/>
                    <a:gd name="T16" fmla="*/ 50 w 197"/>
                    <a:gd name="T17" fmla="*/ 107 h 129"/>
                    <a:gd name="T18" fmla="*/ 62 w 197"/>
                    <a:gd name="T19" fmla="*/ 126 h 129"/>
                    <a:gd name="T20" fmla="*/ 121 w 197"/>
                    <a:gd name="T21" fmla="*/ 129 h 129"/>
                    <a:gd name="T22" fmla="*/ 132 w 197"/>
                    <a:gd name="T23" fmla="*/ 112 h 129"/>
                    <a:gd name="T24" fmla="*/ 172 w 197"/>
                    <a:gd name="T25" fmla="*/ 115 h 129"/>
                    <a:gd name="T26" fmla="*/ 191 w 197"/>
                    <a:gd name="T27" fmla="*/ 98 h 129"/>
                    <a:gd name="T28" fmla="*/ 180 w 197"/>
                    <a:gd name="T29" fmla="*/ 80 h 129"/>
                    <a:gd name="T30" fmla="*/ 193 w 197"/>
                    <a:gd name="T31" fmla="*/ 64 h 129"/>
                    <a:gd name="T32" fmla="*/ 182 w 197"/>
                    <a:gd name="T33" fmla="*/ 46 h 129"/>
                    <a:gd name="T34" fmla="*/ 196 w 197"/>
                    <a:gd name="T35" fmla="*/ 30 h 129"/>
                    <a:gd name="T36" fmla="*/ 179 w 197"/>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1"/>
                      </a:moveTo>
                      <a:cubicBezTo>
                        <a:pt x="25" y="0"/>
                        <a:pt x="25" y="0"/>
                        <a:pt x="25" y="0"/>
                      </a:cubicBezTo>
                      <a:cubicBezTo>
                        <a:pt x="15" y="0"/>
                        <a:pt x="6" y="7"/>
                        <a:pt x="6" y="17"/>
                      </a:cubicBezTo>
                      <a:cubicBezTo>
                        <a:pt x="5" y="25"/>
                        <a:pt x="10" y="32"/>
                        <a:pt x="17" y="35"/>
                      </a:cubicBezTo>
                      <a:cubicBezTo>
                        <a:pt x="9" y="37"/>
                        <a:pt x="3" y="43"/>
                        <a:pt x="3" y="52"/>
                      </a:cubicBezTo>
                      <a:cubicBezTo>
                        <a:pt x="2" y="60"/>
                        <a:pt x="7" y="67"/>
                        <a:pt x="14" y="70"/>
                      </a:cubicBezTo>
                      <a:cubicBezTo>
                        <a:pt x="7" y="71"/>
                        <a:pt x="1" y="78"/>
                        <a:pt x="1" y="86"/>
                      </a:cubicBezTo>
                      <a:cubicBezTo>
                        <a:pt x="0" y="96"/>
                        <a:pt x="8" y="104"/>
                        <a:pt x="18" y="105"/>
                      </a:cubicBezTo>
                      <a:cubicBezTo>
                        <a:pt x="50" y="107"/>
                        <a:pt x="50" y="107"/>
                        <a:pt x="50" y="107"/>
                      </a:cubicBezTo>
                      <a:cubicBezTo>
                        <a:pt x="62" y="126"/>
                        <a:pt x="62" y="126"/>
                        <a:pt x="62" y="126"/>
                      </a:cubicBezTo>
                      <a:cubicBezTo>
                        <a:pt x="121" y="129"/>
                        <a:pt x="121" y="129"/>
                        <a:pt x="121" y="129"/>
                      </a:cubicBezTo>
                      <a:cubicBezTo>
                        <a:pt x="132" y="112"/>
                        <a:pt x="132" y="112"/>
                        <a:pt x="132" y="112"/>
                      </a:cubicBezTo>
                      <a:cubicBezTo>
                        <a:pt x="172" y="115"/>
                        <a:pt x="172" y="115"/>
                        <a:pt x="172" y="115"/>
                      </a:cubicBezTo>
                      <a:cubicBezTo>
                        <a:pt x="182" y="116"/>
                        <a:pt x="191" y="108"/>
                        <a:pt x="191" y="98"/>
                      </a:cubicBezTo>
                      <a:cubicBezTo>
                        <a:pt x="192" y="90"/>
                        <a:pt x="187" y="83"/>
                        <a:pt x="180" y="80"/>
                      </a:cubicBezTo>
                      <a:cubicBezTo>
                        <a:pt x="187" y="78"/>
                        <a:pt x="192" y="72"/>
                        <a:pt x="193" y="64"/>
                      </a:cubicBezTo>
                      <a:cubicBezTo>
                        <a:pt x="194" y="56"/>
                        <a:pt x="189" y="49"/>
                        <a:pt x="182" y="46"/>
                      </a:cubicBezTo>
                      <a:cubicBezTo>
                        <a:pt x="189" y="45"/>
                        <a:pt x="196" y="38"/>
                        <a:pt x="196" y="30"/>
                      </a:cubicBezTo>
                      <a:cubicBezTo>
                        <a:pt x="197" y="20"/>
                        <a:pt x="189" y="11"/>
                        <a:pt x="179" y="11"/>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4" name="Freeform 65">
                  <a:extLst>
                    <a:ext uri="{FF2B5EF4-FFF2-40B4-BE49-F238E27FC236}">
                      <a16:creationId xmlns:a16="http://schemas.microsoft.com/office/drawing/2014/main" id="{FB54D10B-BD72-4848-A41C-85950AD2E39E}"/>
                    </a:ext>
                  </a:extLst>
                </p:cNvPr>
                <p:cNvSpPr>
                  <a:spLocks/>
                </p:cNvSpPr>
                <p:nvPr/>
              </p:nvSpPr>
              <p:spPr bwMode="auto">
                <a:xfrm>
                  <a:off x="4688090" y="2315914"/>
                  <a:ext cx="156856" cy="326532"/>
                </a:xfrm>
                <a:custGeom>
                  <a:avLst/>
                  <a:gdLst>
                    <a:gd name="T0" fmla="*/ 129 w 158"/>
                    <a:gd name="T1" fmla="*/ 8 h 329"/>
                    <a:gd name="T2" fmla="*/ 119 w 158"/>
                    <a:gd name="T3" fmla="*/ 7 h 329"/>
                    <a:gd name="T4" fmla="*/ 99 w 158"/>
                    <a:gd name="T5" fmla="*/ 28 h 329"/>
                    <a:gd name="T6" fmla="*/ 70 w 158"/>
                    <a:gd name="T7" fmla="*/ 5 h 329"/>
                    <a:gd name="T8" fmla="*/ 54 w 158"/>
                    <a:gd name="T9" fmla="*/ 23 h 329"/>
                    <a:gd name="T10" fmla="*/ 53 w 158"/>
                    <a:gd name="T11" fmla="*/ 22 h 329"/>
                    <a:gd name="T12" fmla="*/ 25 w 158"/>
                    <a:gd name="T13" fmla="*/ 13 h 329"/>
                    <a:gd name="T14" fmla="*/ 8 w 158"/>
                    <a:gd name="T15" fmla="*/ 40 h 329"/>
                    <a:gd name="T16" fmla="*/ 12 w 158"/>
                    <a:gd name="T17" fmla="*/ 149 h 329"/>
                    <a:gd name="T18" fmla="*/ 36 w 158"/>
                    <a:gd name="T19" fmla="*/ 320 h 329"/>
                    <a:gd name="T20" fmla="*/ 50 w 158"/>
                    <a:gd name="T21" fmla="*/ 319 h 329"/>
                    <a:gd name="T22" fmla="*/ 19 w 158"/>
                    <a:gd name="T23" fmla="*/ 76 h 329"/>
                    <a:gd name="T24" fmla="*/ 42 w 158"/>
                    <a:gd name="T25" fmla="*/ 30 h 329"/>
                    <a:gd name="T26" fmla="*/ 49 w 158"/>
                    <a:gd name="T27" fmla="*/ 41 h 329"/>
                    <a:gd name="T28" fmla="*/ 48 w 158"/>
                    <a:gd name="T29" fmla="*/ 50 h 329"/>
                    <a:gd name="T30" fmla="*/ 56 w 158"/>
                    <a:gd name="T31" fmla="*/ 104 h 329"/>
                    <a:gd name="T32" fmla="*/ 68 w 158"/>
                    <a:gd name="T33" fmla="*/ 101 h 329"/>
                    <a:gd name="T34" fmla="*/ 63 w 158"/>
                    <a:gd name="T35" fmla="*/ 40 h 329"/>
                    <a:gd name="T36" fmla="*/ 72 w 158"/>
                    <a:gd name="T37" fmla="*/ 20 h 329"/>
                    <a:gd name="T38" fmla="*/ 89 w 158"/>
                    <a:gd name="T39" fmla="*/ 51 h 329"/>
                    <a:gd name="T40" fmla="*/ 89 w 158"/>
                    <a:gd name="T41" fmla="*/ 54 h 329"/>
                    <a:gd name="T42" fmla="*/ 87 w 158"/>
                    <a:gd name="T43" fmla="*/ 97 h 329"/>
                    <a:gd name="T44" fmla="*/ 100 w 158"/>
                    <a:gd name="T45" fmla="*/ 98 h 329"/>
                    <a:gd name="T46" fmla="*/ 103 w 158"/>
                    <a:gd name="T47" fmla="*/ 56 h 329"/>
                    <a:gd name="T48" fmla="*/ 122 w 158"/>
                    <a:gd name="T49" fmla="*/ 22 h 329"/>
                    <a:gd name="T50" fmla="*/ 111 w 158"/>
                    <a:gd name="T51" fmla="*/ 151 h 329"/>
                    <a:gd name="T52" fmla="*/ 89 w 158"/>
                    <a:gd name="T53" fmla="*/ 300 h 329"/>
                    <a:gd name="T54" fmla="*/ 102 w 158"/>
                    <a:gd name="T55" fmla="*/ 299 h 329"/>
                    <a:gd name="T56" fmla="*/ 127 w 158"/>
                    <a:gd name="T57" fmla="*/ 143 h 329"/>
                    <a:gd name="T58" fmla="*/ 129 w 158"/>
                    <a:gd name="T59"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329">
                      <a:moveTo>
                        <a:pt x="129" y="8"/>
                      </a:moveTo>
                      <a:cubicBezTo>
                        <a:pt x="127" y="5"/>
                        <a:pt x="123" y="5"/>
                        <a:pt x="119" y="7"/>
                      </a:cubicBezTo>
                      <a:cubicBezTo>
                        <a:pt x="111" y="12"/>
                        <a:pt x="104" y="19"/>
                        <a:pt x="99" y="28"/>
                      </a:cubicBezTo>
                      <a:cubicBezTo>
                        <a:pt x="95" y="15"/>
                        <a:pt x="86" y="0"/>
                        <a:pt x="70" y="5"/>
                      </a:cubicBezTo>
                      <a:cubicBezTo>
                        <a:pt x="62" y="8"/>
                        <a:pt x="57" y="15"/>
                        <a:pt x="54" y="23"/>
                      </a:cubicBezTo>
                      <a:cubicBezTo>
                        <a:pt x="54" y="22"/>
                        <a:pt x="53" y="22"/>
                        <a:pt x="53" y="22"/>
                      </a:cubicBezTo>
                      <a:cubicBezTo>
                        <a:pt x="46" y="13"/>
                        <a:pt x="35" y="10"/>
                        <a:pt x="25" y="13"/>
                      </a:cubicBezTo>
                      <a:cubicBezTo>
                        <a:pt x="14" y="18"/>
                        <a:pt x="10" y="31"/>
                        <a:pt x="8" y="40"/>
                      </a:cubicBezTo>
                      <a:cubicBezTo>
                        <a:pt x="0" y="75"/>
                        <a:pt x="8" y="115"/>
                        <a:pt x="12" y="149"/>
                      </a:cubicBezTo>
                      <a:cubicBezTo>
                        <a:pt x="20" y="206"/>
                        <a:pt x="33" y="262"/>
                        <a:pt x="36" y="320"/>
                      </a:cubicBezTo>
                      <a:cubicBezTo>
                        <a:pt x="37" y="329"/>
                        <a:pt x="50" y="327"/>
                        <a:pt x="50" y="319"/>
                      </a:cubicBezTo>
                      <a:cubicBezTo>
                        <a:pt x="45" y="237"/>
                        <a:pt x="22" y="158"/>
                        <a:pt x="19" y="76"/>
                      </a:cubicBezTo>
                      <a:cubicBezTo>
                        <a:pt x="19" y="67"/>
                        <a:pt x="22" y="7"/>
                        <a:pt x="42" y="30"/>
                      </a:cubicBezTo>
                      <a:cubicBezTo>
                        <a:pt x="45" y="33"/>
                        <a:pt x="47" y="37"/>
                        <a:pt x="49" y="41"/>
                      </a:cubicBezTo>
                      <a:cubicBezTo>
                        <a:pt x="49" y="44"/>
                        <a:pt x="48" y="48"/>
                        <a:pt x="48" y="50"/>
                      </a:cubicBezTo>
                      <a:cubicBezTo>
                        <a:pt x="47" y="66"/>
                        <a:pt x="46" y="91"/>
                        <a:pt x="56" y="104"/>
                      </a:cubicBezTo>
                      <a:cubicBezTo>
                        <a:pt x="59" y="108"/>
                        <a:pt x="67" y="107"/>
                        <a:pt x="68" y="101"/>
                      </a:cubicBezTo>
                      <a:cubicBezTo>
                        <a:pt x="70" y="82"/>
                        <a:pt x="69" y="59"/>
                        <a:pt x="63" y="40"/>
                      </a:cubicBezTo>
                      <a:cubicBezTo>
                        <a:pt x="64" y="32"/>
                        <a:pt x="67" y="24"/>
                        <a:pt x="72" y="20"/>
                      </a:cubicBezTo>
                      <a:cubicBezTo>
                        <a:pt x="85" y="9"/>
                        <a:pt x="89" y="46"/>
                        <a:pt x="89" y="51"/>
                      </a:cubicBezTo>
                      <a:cubicBezTo>
                        <a:pt x="89" y="52"/>
                        <a:pt x="89" y="53"/>
                        <a:pt x="89" y="54"/>
                      </a:cubicBezTo>
                      <a:cubicBezTo>
                        <a:pt x="86" y="69"/>
                        <a:pt x="85" y="84"/>
                        <a:pt x="87" y="97"/>
                      </a:cubicBezTo>
                      <a:cubicBezTo>
                        <a:pt x="88" y="105"/>
                        <a:pt x="99" y="106"/>
                        <a:pt x="100" y="98"/>
                      </a:cubicBezTo>
                      <a:cubicBezTo>
                        <a:pt x="102" y="84"/>
                        <a:pt x="103" y="70"/>
                        <a:pt x="103" y="56"/>
                      </a:cubicBezTo>
                      <a:cubicBezTo>
                        <a:pt x="106" y="42"/>
                        <a:pt x="112" y="30"/>
                        <a:pt x="122" y="22"/>
                      </a:cubicBezTo>
                      <a:cubicBezTo>
                        <a:pt x="144" y="60"/>
                        <a:pt x="122" y="113"/>
                        <a:pt x="111" y="151"/>
                      </a:cubicBezTo>
                      <a:cubicBezTo>
                        <a:pt x="97" y="198"/>
                        <a:pt x="85" y="251"/>
                        <a:pt x="89" y="300"/>
                      </a:cubicBezTo>
                      <a:cubicBezTo>
                        <a:pt x="90" y="309"/>
                        <a:pt x="103" y="308"/>
                        <a:pt x="102" y="299"/>
                      </a:cubicBezTo>
                      <a:cubicBezTo>
                        <a:pt x="98" y="247"/>
                        <a:pt x="113" y="192"/>
                        <a:pt x="127" y="143"/>
                      </a:cubicBezTo>
                      <a:cubicBezTo>
                        <a:pt x="139" y="101"/>
                        <a:pt x="158" y="47"/>
                        <a:pt x="129" y="8"/>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5" name="Freeform 66">
                  <a:extLst>
                    <a:ext uri="{FF2B5EF4-FFF2-40B4-BE49-F238E27FC236}">
                      <a16:creationId xmlns:a16="http://schemas.microsoft.com/office/drawing/2014/main" id="{77343F35-D7F8-464A-A2EA-48513052E92B}"/>
                    </a:ext>
                  </a:extLst>
                </p:cNvPr>
                <p:cNvSpPr>
                  <a:spLocks/>
                </p:cNvSpPr>
                <p:nvPr/>
              </p:nvSpPr>
              <p:spPr bwMode="auto">
                <a:xfrm>
                  <a:off x="4578743" y="2306111"/>
                  <a:ext cx="74658" cy="173447"/>
                </a:xfrm>
                <a:custGeom>
                  <a:avLst/>
                  <a:gdLst>
                    <a:gd name="T0" fmla="*/ 5 w 75"/>
                    <a:gd name="T1" fmla="*/ 15 h 175"/>
                    <a:gd name="T2" fmla="*/ 49 w 75"/>
                    <a:gd name="T3" fmla="*/ 162 h 175"/>
                    <a:gd name="T4" fmla="*/ 67 w 75"/>
                    <a:gd name="T5" fmla="*/ 149 h 175"/>
                    <a:gd name="T6" fmla="*/ 27 w 75"/>
                    <a:gd name="T7" fmla="*/ 19 h 175"/>
                    <a:gd name="T8" fmla="*/ 5 w 75"/>
                    <a:gd name="T9" fmla="*/ 15 h 175"/>
                  </a:gdLst>
                  <a:ahLst/>
                  <a:cxnLst>
                    <a:cxn ang="0">
                      <a:pos x="T0" y="T1"/>
                    </a:cxn>
                    <a:cxn ang="0">
                      <a:pos x="T2" y="T3"/>
                    </a:cxn>
                    <a:cxn ang="0">
                      <a:pos x="T4" y="T5"/>
                    </a:cxn>
                    <a:cxn ang="0">
                      <a:pos x="T6" y="T7"/>
                    </a:cxn>
                    <a:cxn ang="0">
                      <a:pos x="T8" y="T9"/>
                    </a:cxn>
                  </a:cxnLst>
                  <a:rect l="0" t="0" r="r" b="b"/>
                  <a:pathLst>
                    <a:path w="75" h="175">
                      <a:moveTo>
                        <a:pt x="5" y="15"/>
                      </a:moveTo>
                      <a:cubicBezTo>
                        <a:pt x="0" y="68"/>
                        <a:pt x="21" y="118"/>
                        <a:pt x="49" y="162"/>
                      </a:cubicBezTo>
                      <a:cubicBezTo>
                        <a:pt x="57" y="175"/>
                        <a:pt x="75" y="162"/>
                        <a:pt x="67" y="149"/>
                      </a:cubicBezTo>
                      <a:cubicBezTo>
                        <a:pt x="43" y="110"/>
                        <a:pt x="23" y="65"/>
                        <a:pt x="27" y="19"/>
                      </a:cubicBezTo>
                      <a:cubicBezTo>
                        <a:pt x="28" y="4"/>
                        <a:pt x="6" y="0"/>
                        <a:pt x="5"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6" name="Freeform 67">
                  <a:extLst>
                    <a:ext uri="{FF2B5EF4-FFF2-40B4-BE49-F238E27FC236}">
                      <a16:creationId xmlns:a16="http://schemas.microsoft.com/office/drawing/2014/main" id="{AF8A90FA-52CD-4DAA-8411-138BC1892962}"/>
                    </a:ext>
                  </a:extLst>
                </p:cNvPr>
                <p:cNvSpPr>
                  <a:spLocks/>
                </p:cNvSpPr>
                <p:nvPr/>
              </p:nvSpPr>
              <p:spPr bwMode="auto">
                <a:xfrm>
                  <a:off x="4581006" y="2275192"/>
                  <a:ext cx="31673" cy="25640"/>
                </a:xfrm>
                <a:custGeom>
                  <a:avLst/>
                  <a:gdLst>
                    <a:gd name="T0" fmla="*/ 17 w 32"/>
                    <a:gd name="T1" fmla="*/ 25 h 26"/>
                    <a:gd name="T2" fmla="*/ 15 w 32"/>
                    <a:gd name="T3" fmla="*/ 2 h 26"/>
                    <a:gd name="T4" fmla="*/ 17 w 32"/>
                    <a:gd name="T5" fmla="*/ 25 h 26"/>
                  </a:gdLst>
                  <a:ahLst/>
                  <a:cxnLst>
                    <a:cxn ang="0">
                      <a:pos x="T0" y="T1"/>
                    </a:cxn>
                    <a:cxn ang="0">
                      <a:pos x="T2" y="T3"/>
                    </a:cxn>
                    <a:cxn ang="0">
                      <a:pos x="T4" y="T5"/>
                    </a:cxn>
                  </a:cxnLst>
                  <a:rect l="0" t="0" r="r" b="b"/>
                  <a:pathLst>
                    <a:path w="32" h="26">
                      <a:moveTo>
                        <a:pt x="17" y="25"/>
                      </a:moveTo>
                      <a:cubicBezTo>
                        <a:pt x="32" y="23"/>
                        <a:pt x="30" y="0"/>
                        <a:pt x="15" y="2"/>
                      </a:cubicBezTo>
                      <a:cubicBezTo>
                        <a:pt x="0" y="3"/>
                        <a:pt x="3" y="26"/>
                        <a:pt x="17" y="2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7" name="Freeform 68">
                  <a:extLst>
                    <a:ext uri="{FF2B5EF4-FFF2-40B4-BE49-F238E27FC236}">
                      <a16:creationId xmlns:a16="http://schemas.microsoft.com/office/drawing/2014/main" id="{83C38DE6-92A8-4FA2-B34D-46D55E4EA2C3}"/>
                    </a:ext>
                  </a:extLst>
                </p:cNvPr>
                <p:cNvSpPr>
                  <a:spLocks/>
                </p:cNvSpPr>
                <p:nvPr/>
              </p:nvSpPr>
              <p:spPr bwMode="auto">
                <a:xfrm>
                  <a:off x="4551595" y="2066302"/>
                  <a:ext cx="68625" cy="78428"/>
                </a:xfrm>
                <a:custGeom>
                  <a:avLst/>
                  <a:gdLst>
                    <a:gd name="T0" fmla="*/ 6 w 69"/>
                    <a:gd name="T1" fmla="*/ 19 h 79"/>
                    <a:gd name="T2" fmla="*/ 51 w 69"/>
                    <a:gd name="T3" fmla="*/ 72 h 79"/>
                    <a:gd name="T4" fmla="*/ 61 w 69"/>
                    <a:gd name="T5" fmla="*/ 59 h 79"/>
                    <a:gd name="T6" fmla="*/ 20 w 69"/>
                    <a:gd name="T7" fmla="*/ 9 h 79"/>
                    <a:gd name="T8" fmla="*/ 6 w 69"/>
                    <a:gd name="T9" fmla="*/ 19 h 79"/>
                  </a:gdLst>
                  <a:ahLst/>
                  <a:cxnLst>
                    <a:cxn ang="0">
                      <a:pos x="T0" y="T1"/>
                    </a:cxn>
                    <a:cxn ang="0">
                      <a:pos x="T2" y="T3"/>
                    </a:cxn>
                    <a:cxn ang="0">
                      <a:pos x="T4" y="T5"/>
                    </a:cxn>
                    <a:cxn ang="0">
                      <a:pos x="T6" y="T7"/>
                    </a:cxn>
                    <a:cxn ang="0">
                      <a:pos x="T8" y="T9"/>
                    </a:cxn>
                  </a:cxnLst>
                  <a:rect l="0" t="0" r="r" b="b"/>
                  <a:pathLst>
                    <a:path w="69" h="79">
                      <a:moveTo>
                        <a:pt x="6" y="19"/>
                      </a:moveTo>
                      <a:cubicBezTo>
                        <a:pt x="19" y="38"/>
                        <a:pt x="34" y="56"/>
                        <a:pt x="51" y="72"/>
                      </a:cubicBezTo>
                      <a:cubicBezTo>
                        <a:pt x="59" y="79"/>
                        <a:pt x="69" y="66"/>
                        <a:pt x="61" y="59"/>
                      </a:cubicBezTo>
                      <a:cubicBezTo>
                        <a:pt x="45" y="44"/>
                        <a:pt x="31" y="27"/>
                        <a:pt x="20" y="9"/>
                      </a:cubicBezTo>
                      <a:cubicBezTo>
                        <a:pt x="14" y="0"/>
                        <a:pt x="0" y="10"/>
                        <a:pt x="6" y="19"/>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8" name="Freeform 69">
                  <a:extLst>
                    <a:ext uri="{FF2B5EF4-FFF2-40B4-BE49-F238E27FC236}">
                      <a16:creationId xmlns:a16="http://schemas.microsoft.com/office/drawing/2014/main" id="{25CE9A45-F334-4E50-A783-1B4DE28194F9}"/>
                    </a:ext>
                  </a:extLst>
                </p:cNvPr>
                <p:cNvSpPr>
                  <a:spLocks/>
                </p:cNvSpPr>
                <p:nvPr/>
              </p:nvSpPr>
              <p:spPr bwMode="auto">
                <a:xfrm>
                  <a:off x="4622482" y="2035383"/>
                  <a:ext cx="53542" cy="68625"/>
                </a:xfrm>
                <a:custGeom>
                  <a:avLst/>
                  <a:gdLst>
                    <a:gd name="T0" fmla="*/ 6 w 54"/>
                    <a:gd name="T1" fmla="*/ 19 h 69"/>
                    <a:gd name="T2" fmla="*/ 34 w 54"/>
                    <a:gd name="T3" fmla="*/ 60 h 69"/>
                    <a:gd name="T4" fmla="*/ 48 w 54"/>
                    <a:gd name="T5" fmla="*/ 50 h 69"/>
                    <a:gd name="T6" fmla="*/ 20 w 54"/>
                    <a:gd name="T7" fmla="*/ 9 h 69"/>
                    <a:gd name="T8" fmla="*/ 6 w 54"/>
                    <a:gd name="T9" fmla="*/ 19 h 69"/>
                  </a:gdLst>
                  <a:ahLst/>
                  <a:cxnLst>
                    <a:cxn ang="0">
                      <a:pos x="T0" y="T1"/>
                    </a:cxn>
                    <a:cxn ang="0">
                      <a:pos x="T2" y="T3"/>
                    </a:cxn>
                    <a:cxn ang="0">
                      <a:pos x="T4" y="T5"/>
                    </a:cxn>
                    <a:cxn ang="0">
                      <a:pos x="T6" y="T7"/>
                    </a:cxn>
                    <a:cxn ang="0">
                      <a:pos x="T8" y="T9"/>
                    </a:cxn>
                  </a:cxnLst>
                  <a:rect l="0" t="0" r="r" b="b"/>
                  <a:pathLst>
                    <a:path w="54" h="69">
                      <a:moveTo>
                        <a:pt x="6" y="19"/>
                      </a:moveTo>
                      <a:cubicBezTo>
                        <a:pt x="16" y="32"/>
                        <a:pt x="25" y="46"/>
                        <a:pt x="34" y="60"/>
                      </a:cubicBezTo>
                      <a:cubicBezTo>
                        <a:pt x="40" y="69"/>
                        <a:pt x="54" y="59"/>
                        <a:pt x="48" y="50"/>
                      </a:cubicBezTo>
                      <a:cubicBezTo>
                        <a:pt x="38" y="36"/>
                        <a:pt x="29" y="22"/>
                        <a:pt x="20" y="9"/>
                      </a:cubicBezTo>
                      <a:cubicBezTo>
                        <a:pt x="13" y="0"/>
                        <a:pt x="0" y="10"/>
                        <a:pt x="6" y="19"/>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99" name="Freeform 70">
                  <a:extLst>
                    <a:ext uri="{FF2B5EF4-FFF2-40B4-BE49-F238E27FC236}">
                      <a16:creationId xmlns:a16="http://schemas.microsoft.com/office/drawing/2014/main" id="{0C846A17-12FC-444B-956C-AD6E111D5F1C}"/>
                    </a:ext>
                  </a:extLst>
                </p:cNvPr>
                <p:cNvSpPr>
                  <a:spLocks/>
                </p:cNvSpPr>
                <p:nvPr/>
              </p:nvSpPr>
              <p:spPr bwMode="auto">
                <a:xfrm>
                  <a:off x="4694877" y="2000694"/>
                  <a:ext cx="38460" cy="65608"/>
                </a:xfrm>
                <a:custGeom>
                  <a:avLst/>
                  <a:gdLst>
                    <a:gd name="T0" fmla="*/ 3 w 39"/>
                    <a:gd name="T1" fmla="*/ 17 h 66"/>
                    <a:gd name="T2" fmla="*/ 19 w 39"/>
                    <a:gd name="T3" fmla="*/ 57 h 66"/>
                    <a:gd name="T4" fmla="*/ 34 w 39"/>
                    <a:gd name="T5" fmla="*/ 51 h 66"/>
                    <a:gd name="T6" fmla="*/ 18 w 39"/>
                    <a:gd name="T7" fmla="*/ 11 h 66"/>
                    <a:gd name="T8" fmla="*/ 3 w 39"/>
                    <a:gd name="T9" fmla="*/ 17 h 66"/>
                  </a:gdLst>
                  <a:ahLst/>
                  <a:cxnLst>
                    <a:cxn ang="0">
                      <a:pos x="T0" y="T1"/>
                    </a:cxn>
                    <a:cxn ang="0">
                      <a:pos x="T2" y="T3"/>
                    </a:cxn>
                    <a:cxn ang="0">
                      <a:pos x="T4" y="T5"/>
                    </a:cxn>
                    <a:cxn ang="0">
                      <a:pos x="T6" y="T7"/>
                    </a:cxn>
                    <a:cxn ang="0">
                      <a:pos x="T8" y="T9"/>
                    </a:cxn>
                  </a:cxnLst>
                  <a:rect l="0" t="0" r="r" b="b"/>
                  <a:pathLst>
                    <a:path w="39" h="66">
                      <a:moveTo>
                        <a:pt x="3" y="17"/>
                      </a:moveTo>
                      <a:cubicBezTo>
                        <a:pt x="6" y="31"/>
                        <a:pt x="12" y="44"/>
                        <a:pt x="19" y="57"/>
                      </a:cubicBezTo>
                      <a:cubicBezTo>
                        <a:pt x="24" y="66"/>
                        <a:pt x="39" y="61"/>
                        <a:pt x="34" y="51"/>
                      </a:cubicBezTo>
                      <a:cubicBezTo>
                        <a:pt x="27" y="38"/>
                        <a:pt x="22" y="25"/>
                        <a:pt x="18" y="11"/>
                      </a:cubicBezTo>
                      <a:cubicBezTo>
                        <a:pt x="16" y="0"/>
                        <a:pt x="0" y="6"/>
                        <a:pt x="3" y="17"/>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0" name="Freeform 71">
                  <a:extLst>
                    <a:ext uri="{FF2B5EF4-FFF2-40B4-BE49-F238E27FC236}">
                      <a16:creationId xmlns:a16="http://schemas.microsoft.com/office/drawing/2014/main" id="{8A04FCBB-9415-47D6-817F-912CA9977AF2}"/>
                    </a:ext>
                  </a:extLst>
                </p:cNvPr>
                <p:cNvSpPr>
                  <a:spLocks/>
                </p:cNvSpPr>
                <p:nvPr/>
              </p:nvSpPr>
              <p:spPr bwMode="auto">
                <a:xfrm>
                  <a:off x="4775568" y="1978824"/>
                  <a:ext cx="21869" cy="102560"/>
                </a:xfrm>
                <a:custGeom>
                  <a:avLst/>
                  <a:gdLst>
                    <a:gd name="T0" fmla="*/ 1 w 22"/>
                    <a:gd name="T1" fmla="*/ 13 h 103"/>
                    <a:gd name="T2" fmla="*/ 5 w 22"/>
                    <a:gd name="T3" fmla="*/ 92 h 103"/>
                    <a:gd name="T4" fmla="*/ 21 w 22"/>
                    <a:gd name="T5" fmla="*/ 91 h 103"/>
                    <a:gd name="T6" fmla="*/ 17 w 22"/>
                    <a:gd name="T7" fmla="*/ 11 h 103"/>
                    <a:gd name="T8" fmla="*/ 1 w 22"/>
                    <a:gd name="T9" fmla="*/ 13 h 103"/>
                  </a:gdLst>
                  <a:ahLst/>
                  <a:cxnLst>
                    <a:cxn ang="0">
                      <a:pos x="T0" y="T1"/>
                    </a:cxn>
                    <a:cxn ang="0">
                      <a:pos x="T2" y="T3"/>
                    </a:cxn>
                    <a:cxn ang="0">
                      <a:pos x="T4" y="T5"/>
                    </a:cxn>
                    <a:cxn ang="0">
                      <a:pos x="T6" y="T7"/>
                    </a:cxn>
                    <a:cxn ang="0">
                      <a:pos x="T8" y="T9"/>
                    </a:cxn>
                  </a:cxnLst>
                  <a:rect l="0" t="0" r="r" b="b"/>
                  <a:pathLst>
                    <a:path w="22" h="103">
                      <a:moveTo>
                        <a:pt x="1" y="13"/>
                      </a:moveTo>
                      <a:cubicBezTo>
                        <a:pt x="3" y="39"/>
                        <a:pt x="2" y="66"/>
                        <a:pt x="5" y="92"/>
                      </a:cubicBezTo>
                      <a:cubicBezTo>
                        <a:pt x="6" y="103"/>
                        <a:pt x="22" y="101"/>
                        <a:pt x="21" y="91"/>
                      </a:cubicBezTo>
                      <a:cubicBezTo>
                        <a:pt x="19" y="64"/>
                        <a:pt x="20" y="37"/>
                        <a:pt x="17" y="11"/>
                      </a:cubicBezTo>
                      <a:cubicBezTo>
                        <a:pt x="16" y="0"/>
                        <a:pt x="0" y="2"/>
                        <a:pt x="1" y="13"/>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1" name="Freeform 72">
                  <a:extLst>
                    <a:ext uri="{FF2B5EF4-FFF2-40B4-BE49-F238E27FC236}">
                      <a16:creationId xmlns:a16="http://schemas.microsoft.com/office/drawing/2014/main" id="{DCBD5F8E-5D85-4D07-BDAC-1F8C5AC8B3D6}"/>
                    </a:ext>
                  </a:extLst>
                </p:cNvPr>
                <p:cNvSpPr>
                  <a:spLocks/>
                </p:cNvSpPr>
                <p:nvPr/>
              </p:nvSpPr>
              <p:spPr bwMode="auto">
                <a:xfrm>
                  <a:off x="4836651" y="2021809"/>
                  <a:ext cx="27902" cy="84461"/>
                </a:xfrm>
                <a:custGeom>
                  <a:avLst/>
                  <a:gdLst>
                    <a:gd name="T0" fmla="*/ 9 w 28"/>
                    <a:gd name="T1" fmla="*/ 10 h 85"/>
                    <a:gd name="T2" fmla="*/ 1 w 28"/>
                    <a:gd name="T3" fmla="*/ 71 h 85"/>
                    <a:gd name="T4" fmla="*/ 18 w 28"/>
                    <a:gd name="T5" fmla="*/ 74 h 85"/>
                    <a:gd name="T6" fmla="*/ 26 w 28"/>
                    <a:gd name="T7" fmla="*/ 13 h 85"/>
                    <a:gd name="T8" fmla="*/ 9 w 28"/>
                    <a:gd name="T9" fmla="*/ 10 h 85"/>
                  </a:gdLst>
                  <a:ahLst/>
                  <a:cxnLst>
                    <a:cxn ang="0">
                      <a:pos x="T0" y="T1"/>
                    </a:cxn>
                    <a:cxn ang="0">
                      <a:pos x="T2" y="T3"/>
                    </a:cxn>
                    <a:cxn ang="0">
                      <a:pos x="T4" y="T5"/>
                    </a:cxn>
                    <a:cxn ang="0">
                      <a:pos x="T6" y="T7"/>
                    </a:cxn>
                    <a:cxn ang="0">
                      <a:pos x="T8" y="T9"/>
                    </a:cxn>
                  </a:cxnLst>
                  <a:rect l="0" t="0" r="r" b="b"/>
                  <a:pathLst>
                    <a:path w="28" h="85">
                      <a:moveTo>
                        <a:pt x="9" y="10"/>
                      </a:moveTo>
                      <a:cubicBezTo>
                        <a:pt x="6" y="31"/>
                        <a:pt x="3" y="51"/>
                        <a:pt x="1" y="71"/>
                      </a:cubicBezTo>
                      <a:cubicBezTo>
                        <a:pt x="0" y="82"/>
                        <a:pt x="17" y="85"/>
                        <a:pt x="18" y="74"/>
                      </a:cubicBezTo>
                      <a:cubicBezTo>
                        <a:pt x="20" y="54"/>
                        <a:pt x="22" y="33"/>
                        <a:pt x="26" y="13"/>
                      </a:cubicBezTo>
                      <a:cubicBezTo>
                        <a:pt x="28" y="3"/>
                        <a:pt x="11" y="0"/>
                        <a:pt x="9" y="10"/>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2" name="Freeform 73">
                  <a:extLst>
                    <a:ext uri="{FF2B5EF4-FFF2-40B4-BE49-F238E27FC236}">
                      <a16:creationId xmlns:a16="http://schemas.microsoft.com/office/drawing/2014/main" id="{5A696703-F5BC-4FAD-A16C-1AEF07DD28F9}"/>
                    </a:ext>
                  </a:extLst>
                </p:cNvPr>
                <p:cNvSpPr>
                  <a:spLocks/>
                </p:cNvSpPr>
                <p:nvPr/>
              </p:nvSpPr>
              <p:spPr bwMode="auto">
                <a:xfrm>
                  <a:off x="4894718" y="2070073"/>
                  <a:ext cx="47509" cy="71641"/>
                </a:xfrm>
                <a:custGeom>
                  <a:avLst/>
                  <a:gdLst>
                    <a:gd name="T0" fmla="*/ 29 w 48"/>
                    <a:gd name="T1" fmla="*/ 10 h 72"/>
                    <a:gd name="T2" fmla="*/ 6 w 48"/>
                    <a:gd name="T3" fmla="*/ 56 h 72"/>
                    <a:gd name="T4" fmla="*/ 21 w 48"/>
                    <a:gd name="T5" fmla="*/ 63 h 72"/>
                    <a:gd name="T6" fmla="*/ 44 w 48"/>
                    <a:gd name="T7" fmla="*/ 17 h 72"/>
                    <a:gd name="T8" fmla="*/ 29 w 48"/>
                    <a:gd name="T9" fmla="*/ 10 h 72"/>
                  </a:gdLst>
                  <a:ahLst/>
                  <a:cxnLst>
                    <a:cxn ang="0">
                      <a:pos x="T0" y="T1"/>
                    </a:cxn>
                    <a:cxn ang="0">
                      <a:pos x="T2" y="T3"/>
                    </a:cxn>
                    <a:cxn ang="0">
                      <a:pos x="T4" y="T5"/>
                    </a:cxn>
                    <a:cxn ang="0">
                      <a:pos x="T6" y="T7"/>
                    </a:cxn>
                    <a:cxn ang="0">
                      <a:pos x="T8" y="T9"/>
                    </a:cxn>
                  </a:cxnLst>
                  <a:rect l="0" t="0" r="r" b="b"/>
                  <a:pathLst>
                    <a:path w="48" h="72">
                      <a:moveTo>
                        <a:pt x="29" y="10"/>
                      </a:moveTo>
                      <a:cubicBezTo>
                        <a:pt x="23" y="26"/>
                        <a:pt x="14" y="41"/>
                        <a:pt x="6" y="56"/>
                      </a:cubicBezTo>
                      <a:cubicBezTo>
                        <a:pt x="0" y="65"/>
                        <a:pt x="15" y="72"/>
                        <a:pt x="21" y="63"/>
                      </a:cubicBezTo>
                      <a:cubicBezTo>
                        <a:pt x="29" y="48"/>
                        <a:pt x="38" y="33"/>
                        <a:pt x="44" y="17"/>
                      </a:cubicBezTo>
                      <a:cubicBezTo>
                        <a:pt x="48" y="7"/>
                        <a:pt x="33" y="0"/>
                        <a:pt x="29" y="10"/>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3" name="Freeform 74">
                  <a:extLst>
                    <a:ext uri="{FF2B5EF4-FFF2-40B4-BE49-F238E27FC236}">
                      <a16:creationId xmlns:a16="http://schemas.microsoft.com/office/drawing/2014/main" id="{3411DBE8-5E98-4E0E-9DE7-B001D2B75FBF}"/>
                    </a:ext>
                  </a:extLst>
                </p:cNvPr>
                <p:cNvSpPr>
                  <a:spLocks/>
                </p:cNvSpPr>
                <p:nvPr/>
              </p:nvSpPr>
              <p:spPr bwMode="auto">
                <a:xfrm>
                  <a:off x="4938457" y="2107024"/>
                  <a:ext cx="68625" cy="73903"/>
                </a:xfrm>
                <a:custGeom>
                  <a:avLst/>
                  <a:gdLst>
                    <a:gd name="T0" fmla="*/ 51 w 69"/>
                    <a:gd name="T1" fmla="*/ 7 h 74"/>
                    <a:gd name="T2" fmla="*/ 6 w 69"/>
                    <a:gd name="T3" fmla="*/ 55 h 74"/>
                    <a:gd name="T4" fmla="*/ 19 w 69"/>
                    <a:gd name="T5" fmla="*/ 66 h 74"/>
                    <a:gd name="T6" fmla="*/ 61 w 69"/>
                    <a:gd name="T7" fmla="*/ 21 h 74"/>
                    <a:gd name="T8" fmla="*/ 51 w 69"/>
                    <a:gd name="T9" fmla="*/ 7 h 74"/>
                  </a:gdLst>
                  <a:ahLst/>
                  <a:cxnLst>
                    <a:cxn ang="0">
                      <a:pos x="T0" y="T1"/>
                    </a:cxn>
                    <a:cxn ang="0">
                      <a:pos x="T2" y="T3"/>
                    </a:cxn>
                    <a:cxn ang="0">
                      <a:pos x="T4" y="T5"/>
                    </a:cxn>
                    <a:cxn ang="0">
                      <a:pos x="T6" y="T7"/>
                    </a:cxn>
                    <a:cxn ang="0">
                      <a:pos x="T8" y="T9"/>
                    </a:cxn>
                  </a:cxnLst>
                  <a:rect l="0" t="0" r="r" b="b"/>
                  <a:pathLst>
                    <a:path w="69" h="74">
                      <a:moveTo>
                        <a:pt x="51" y="7"/>
                      </a:moveTo>
                      <a:cubicBezTo>
                        <a:pt x="35" y="22"/>
                        <a:pt x="20" y="38"/>
                        <a:pt x="6" y="55"/>
                      </a:cubicBezTo>
                      <a:cubicBezTo>
                        <a:pt x="0" y="63"/>
                        <a:pt x="12" y="74"/>
                        <a:pt x="19" y="66"/>
                      </a:cubicBezTo>
                      <a:cubicBezTo>
                        <a:pt x="32" y="50"/>
                        <a:pt x="46" y="35"/>
                        <a:pt x="61" y="21"/>
                      </a:cubicBezTo>
                      <a:cubicBezTo>
                        <a:pt x="69" y="13"/>
                        <a:pt x="59" y="0"/>
                        <a:pt x="51" y="7"/>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204" name="Group 203">
                <a:extLst>
                  <a:ext uri="{FF2B5EF4-FFF2-40B4-BE49-F238E27FC236}">
                    <a16:creationId xmlns:a16="http://schemas.microsoft.com/office/drawing/2014/main" id="{D1A3DE9F-9F48-425B-8891-554EB109FA2B}"/>
                  </a:ext>
                </a:extLst>
              </p:cNvPr>
              <p:cNvGrpSpPr/>
              <p:nvPr/>
            </p:nvGrpSpPr>
            <p:grpSpPr>
              <a:xfrm>
                <a:off x="1515979" y="1542916"/>
                <a:ext cx="456241" cy="749592"/>
                <a:chOff x="2013240" y="2008989"/>
                <a:chExt cx="456241" cy="749592"/>
              </a:xfrm>
            </p:grpSpPr>
            <p:sp>
              <p:nvSpPr>
                <p:cNvPr id="205" name="Freeform 75">
                  <a:extLst>
                    <a:ext uri="{FF2B5EF4-FFF2-40B4-BE49-F238E27FC236}">
                      <a16:creationId xmlns:a16="http://schemas.microsoft.com/office/drawing/2014/main" id="{E174B7BF-9800-46A2-AF43-4881BB70E787}"/>
                    </a:ext>
                  </a:extLst>
                </p:cNvPr>
                <p:cNvSpPr>
                  <a:spLocks/>
                </p:cNvSpPr>
                <p:nvPr/>
              </p:nvSpPr>
              <p:spPr bwMode="auto">
                <a:xfrm>
                  <a:off x="2013240" y="2171878"/>
                  <a:ext cx="415518" cy="485651"/>
                </a:xfrm>
                <a:custGeom>
                  <a:avLst/>
                  <a:gdLst>
                    <a:gd name="T0" fmla="*/ 237 w 418"/>
                    <a:gd name="T1" fmla="*/ 0 h 489"/>
                    <a:gd name="T2" fmla="*/ 0 w 418"/>
                    <a:gd name="T3" fmla="*/ 200 h 489"/>
                    <a:gd name="T4" fmla="*/ 81 w 418"/>
                    <a:gd name="T5" fmla="*/ 375 h 489"/>
                    <a:gd name="T6" fmla="*/ 116 w 418"/>
                    <a:gd name="T7" fmla="*/ 485 h 489"/>
                    <a:gd name="T8" fmla="*/ 298 w 418"/>
                    <a:gd name="T9" fmla="*/ 489 h 489"/>
                    <a:gd name="T10" fmla="*/ 357 w 418"/>
                    <a:gd name="T11" fmla="*/ 373 h 489"/>
                    <a:gd name="T12" fmla="*/ 417 w 418"/>
                    <a:gd name="T13" fmla="*/ 210 h 489"/>
                    <a:gd name="T14" fmla="*/ 237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37" y="0"/>
                      </a:moveTo>
                      <a:cubicBezTo>
                        <a:pt x="237" y="0"/>
                        <a:pt x="5" y="3"/>
                        <a:pt x="0" y="200"/>
                      </a:cubicBezTo>
                      <a:cubicBezTo>
                        <a:pt x="0" y="200"/>
                        <a:pt x="0" y="307"/>
                        <a:pt x="81" y="375"/>
                      </a:cubicBezTo>
                      <a:cubicBezTo>
                        <a:pt x="81" y="375"/>
                        <a:pt x="114" y="414"/>
                        <a:pt x="116" y="485"/>
                      </a:cubicBezTo>
                      <a:cubicBezTo>
                        <a:pt x="298" y="489"/>
                        <a:pt x="298" y="489"/>
                        <a:pt x="298" y="489"/>
                      </a:cubicBezTo>
                      <a:cubicBezTo>
                        <a:pt x="298" y="489"/>
                        <a:pt x="321" y="401"/>
                        <a:pt x="357" y="373"/>
                      </a:cubicBezTo>
                      <a:cubicBezTo>
                        <a:pt x="394" y="344"/>
                        <a:pt x="418" y="271"/>
                        <a:pt x="417" y="210"/>
                      </a:cubicBezTo>
                      <a:cubicBezTo>
                        <a:pt x="416" y="149"/>
                        <a:pt x="400" y="15"/>
                        <a:pt x="237" y="0"/>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6" name="Freeform 76">
                  <a:extLst>
                    <a:ext uri="{FF2B5EF4-FFF2-40B4-BE49-F238E27FC236}">
                      <a16:creationId xmlns:a16="http://schemas.microsoft.com/office/drawing/2014/main" id="{EF426C5B-E163-42D6-A89E-67B5DB2CE854}"/>
                    </a:ext>
                  </a:extLst>
                </p:cNvPr>
                <p:cNvSpPr>
                  <a:spLocks/>
                </p:cNvSpPr>
                <p:nvPr/>
              </p:nvSpPr>
              <p:spPr bwMode="auto">
                <a:xfrm>
                  <a:off x="2119570" y="2630381"/>
                  <a:ext cx="196070" cy="128200"/>
                </a:xfrm>
                <a:custGeom>
                  <a:avLst/>
                  <a:gdLst>
                    <a:gd name="T0" fmla="*/ 179 w 197"/>
                    <a:gd name="T1" fmla="*/ 11 h 129"/>
                    <a:gd name="T2" fmla="*/ 25 w 197"/>
                    <a:gd name="T3" fmla="*/ 1 h 129"/>
                    <a:gd name="T4" fmla="*/ 6 w 197"/>
                    <a:gd name="T5" fmla="*/ 18 h 129"/>
                    <a:gd name="T6" fmla="*/ 17 w 197"/>
                    <a:gd name="T7" fmla="*/ 35 h 129"/>
                    <a:gd name="T8" fmla="*/ 3 w 197"/>
                    <a:gd name="T9" fmla="*/ 52 h 129"/>
                    <a:gd name="T10" fmla="*/ 14 w 197"/>
                    <a:gd name="T11" fmla="*/ 70 h 129"/>
                    <a:gd name="T12" fmla="*/ 1 w 197"/>
                    <a:gd name="T13" fmla="*/ 86 h 129"/>
                    <a:gd name="T14" fmla="*/ 18 w 197"/>
                    <a:gd name="T15" fmla="*/ 105 h 129"/>
                    <a:gd name="T16" fmla="*/ 50 w 197"/>
                    <a:gd name="T17" fmla="*/ 107 h 129"/>
                    <a:gd name="T18" fmla="*/ 63 w 197"/>
                    <a:gd name="T19" fmla="*/ 126 h 129"/>
                    <a:gd name="T20" fmla="*/ 121 w 197"/>
                    <a:gd name="T21" fmla="*/ 129 h 129"/>
                    <a:gd name="T22" fmla="*/ 132 w 197"/>
                    <a:gd name="T23" fmla="*/ 113 h 129"/>
                    <a:gd name="T24" fmla="*/ 172 w 197"/>
                    <a:gd name="T25" fmla="*/ 115 h 129"/>
                    <a:gd name="T26" fmla="*/ 191 w 197"/>
                    <a:gd name="T27" fmla="*/ 99 h 129"/>
                    <a:gd name="T28" fmla="*/ 180 w 197"/>
                    <a:gd name="T29" fmla="*/ 81 h 129"/>
                    <a:gd name="T30" fmla="*/ 193 w 197"/>
                    <a:gd name="T31" fmla="*/ 64 h 129"/>
                    <a:gd name="T32" fmla="*/ 182 w 197"/>
                    <a:gd name="T33" fmla="*/ 46 h 129"/>
                    <a:gd name="T34" fmla="*/ 196 w 197"/>
                    <a:gd name="T35" fmla="*/ 30 h 129"/>
                    <a:gd name="T36" fmla="*/ 179 w 197"/>
                    <a:gd name="T3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1"/>
                      </a:moveTo>
                      <a:cubicBezTo>
                        <a:pt x="25" y="1"/>
                        <a:pt x="25" y="1"/>
                        <a:pt x="25" y="1"/>
                      </a:cubicBezTo>
                      <a:cubicBezTo>
                        <a:pt x="15" y="0"/>
                        <a:pt x="6" y="8"/>
                        <a:pt x="6" y="18"/>
                      </a:cubicBezTo>
                      <a:cubicBezTo>
                        <a:pt x="5" y="26"/>
                        <a:pt x="10" y="33"/>
                        <a:pt x="17" y="35"/>
                      </a:cubicBezTo>
                      <a:cubicBezTo>
                        <a:pt x="9" y="37"/>
                        <a:pt x="3" y="44"/>
                        <a:pt x="3" y="52"/>
                      </a:cubicBezTo>
                      <a:cubicBezTo>
                        <a:pt x="2" y="60"/>
                        <a:pt x="7" y="67"/>
                        <a:pt x="14" y="70"/>
                      </a:cubicBezTo>
                      <a:cubicBezTo>
                        <a:pt x="7" y="72"/>
                        <a:pt x="1" y="78"/>
                        <a:pt x="1" y="86"/>
                      </a:cubicBezTo>
                      <a:cubicBezTo>
                        <a:pt x="0" y="96"/>
                        <a:pt x="8" y="105"/>
                        <a:pt x="18" y="105"/>
                      </a:cubicBezTo>
                      <a:cubicBezTo>
                        <a:pt x="50" y="107"/>
                        <a:pt x="50" y="107"/>
                        <a:pt x="50" y="107"/>
                      </a:cubicBezTo>
                      <a:cubicBezTo>
                        <a:pt x="63" y="126"/>
                        <a:pt x="63" y="126"/>
                        <a:pt x="63" y="126"/>
                      </a:cubicBezTo>
                      <a:cubicBezTo>
                        <a:pt x="121" y="129"/>
                        <a:pt x="121" y="129"/>
                        <a:pt x="121" y="129"/>
                      </a:cubicBezTo>
                      <a:cubicBezTo>
                        <a:pt x="132" y="113"/>
                        <a:pt x="132" y="113"/>
                        <a:pt x="132" y="113"/>
                      </a:cubicBezTo>
                      <a:cubicBezTo>
                        <a:pt x="172" y="115"/>
                        <a:pt x="172" y="115"/>
                        <a:pt x="172" y="115"/>
                      </a:cubicBezTo>
                      <a:cubicBezTo>
                        <a:pt x="182" y="116"/>
                        <a:pt x="191" y="108"/>
                        <a:pt x="191" y="99"/>
                      </a:cubicBezTo>
                      <a:cubicBezTo>
                        <a:pt x="192" y="90"/>
                        <a:pt x="187" y="83"/>
                        <a:pt x="180" y="81"/>
                      </a:cubicBezTo>
                      <a:cubicBezTo>
                        <a:pt x="187" y="79"/>
                        <a:pt x="193" y="72"/>
                        <a:pt x="193" y="64"/>
                      </a:cubicBezTo>
                      <a:cubicBezTo>
                        <a:pt x="194" y="56"/>
                        <a:pt x="189" y="49"/>
                        <a:pt x="182" y="46"/>
                      </a:cubicBezTo>
                      <a:cubicBezTo>
                        <a:pt x="190" y="45"/>
                        <a:pt x="196" y="38"/>
                        <a:pt x="196" y="30"/>
                      </a:cubicBezTo>
                      <a:cubicBezTo>
                        <a:pt x="197" y="20"/>
                        <a:pt x="189" y="11"/>
                        <a:pt x="179" y="11"/>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7" name="Freeform 77">
                  <a:extLst>
                    <a:ext uri="{FF2B5EF4-FFF2-40B4-BE49-F238E27FC236}">
                      <a16:creationId xmlns:a16="http://schemas.microsoft.com/office/drawing/2014/main" id="{A8CE46B7-51A7-4082-A435-386B94F348D7}"/>
                    </a:ext>
                  </a:extLst>
                </p:cNvPr>
                <p:cNvSpPr>
                  <a:spLocks/>
                </p:cNvSpPr>
                <p:nvPr/>
              </p:nvSpPr>
              <p:spPr bwMode="auto">
                <a:xfrm>
                  <a:off x="2150489" y="2344571"/>
                  <a:ext cx="156856" cy="326532"/>
                </a:xfrm>
                <a:custGeom>
                  <a:avLst/>
                  <a:gdLst>
                    <a:gd name="T0" fmla="*/ 129 w 158"/>
                    <a:gd name="T1" fmla="*/ 9 h 329"/>
                    <a:gd name="T2" fmla="*/ 120 w 158"/>
                    <a:gd name="T3" fmla="*/ 7 h 329"/>
                    <a:gd name="T4" fmla="*/ 99 w 158"/>
                    <a:gd name="T5" fmla="*/ 28 h 329"/>
                    <a:gd name="T6" fmla="*/ 70 w 158"/>
                    <a:gd name="T7" fmla="*/ 6 h 329"/>
                    <a:gd name="T8" fmla="*/ 54 w 158"/>
                    <a:gd name="T9" fmla="*/ 23 h 329"/>
                    <a:gd name="T10" fmla="*/ 53 w 158"/>
                    <a:gd name="T11" fmla="*/ 22 h 329"/>
                    <a:gd name="T12" fmla="*/ 25 w 158"/>
                    <a:gd name="T13" fmla="*/ 14 h 329"/>
                    <a:gd name="T14" fmla="*/ 8 w 158"/>
                    <a:gd name="T15" fmla="*/ 41 h 329"/>
                    <a:gd name="T16" fmla="*/ 12 w 158"/>
                    <a:gd name="T17" fmla="*/ 149 h 329"/>
                    <a:gd name="T18" fmla="*/ 37 w 158"/>
                    <a:gd name="T19" fmla="*/ 320 h 329"/>
                    <a:gd name="T20" fmla="*/ 50 w 158"/>
                    <a:gd name="T21" fmla="*/ 319 h 329"/>
                    <a:gd name="T22" fmla="*/ 19 w 158"/>
                    <a:gd name="T23" fmla="*/ 76 h 329"/>
                    <a:gd name="T24" fmla="*/ 42 w 158"/>
                    <a:gd name="T25" fmla="*/ 30 h 329"/>
                    <a:gd name="T26" fmla="*/ 49 w 158"/>
                    <a:gd name="T27" fmla="*/ 41 h 329"/>
                    <a:gd name="T28" fmla="*/ 48 w 158"/>
                    <a:gd name="T29" fmla="*/ 51 h 329"/>
                    <a:gd name="T30" fmla="*/ 56 w 158"/>
                    <a:gd name="T31" fmla="*/ 104 h 329"/>
                    <a:gd name="T32" fmla="*/ 68 w 158"/>
                    <a:gd name="T33" fmla="*/ 101 h 329"/>
                    <a:gd name="T34" fmla="*/ 63 w 158"/>
                    <a:gd name="T35" fmla="*/ 40 h 329"/>
                    <a:gd name="T36" fmla="*/ 72 w 158"/>
                    <a:gd name="T37" fmla="*/ 20 h 329"/>
                    <a:gd name="T38" fmla="*/ 89 w 158"/>
                    <a:gd name="T39" fmla="*/ 51 h 329"/>
                    <a:gd name="T40" fmla="*/ 89 w 158"/>
                    <a:gd name="T41" fmla="*/ 54 h 329"/>
                    <a:gd name="T42" fmla="*/ 87 w 158"/>
                    <a:gd name="T43" fmla="*/ 98 h 329"/>
                    <a:gd name="T44" fmla="*/ 100 w 158"/>
                    <a:gd name="T45" fmla="*/ 98 h 329"/>
                    <a:gd name="T46" fmla="*/ 103 w 158"/>
                    <a:gd name="T47" fmla="*/ 56 h 329"/>
                    <a:gd name="T48" fmla="*/ 122 w 158"/>
                    <a:gd name="T49" fmla="*/ 22 h 329"/>
                    <a:gd name="T50" fmla="*/ 111 w 158"/>
                    <a:gd name="T51" fmla="*/ 151 h 329"/>
                    <a:gd name="T52" fmla="*/ 89 w 158"/>
                    <a:gd name="T53" fmla="*/ 301 h 329"/>
                    <a:gd name="T54" fmla="*/ 102 w 158"/>
                    <a:gd name="T55" fmla="*/ 299 h 329"/>
                    <a:gd name="T56" fmla="*/ 127 w 158"/>
                    <a:gd name="T57" fmla="*/ 143 h 329"/>
                    <a:gd name="T58" fmla="*/ 129 w 158"/>
                    <a:gd name="T59"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329">
                      <a:moveTo>
                        <a:pt x="129" y="9"/>
                      </a:moveTo>
                      <a:cubicBezTo>
                        <a:pt x="127" y="5"/>
                        <a:pt x="123" y="5"/>
                        <a:pt x="120" y="7"/>
                      </a:cubicBezTo>
                      <a:cubicBezTo>
                        <a:pt x="111" y="12"/>
                        <a:pt x="104" y="20"/>
                        <a:pt x="99" y="28"/>
                      </a:cubicBezTo>
                      <a:cubicBezTo>
                        <a:pt x="95" y="15"/>
                        <a:pt x="86" y="0"/>
                        <a:pt x="70" y="6"/>
                      </a:cubicBezTo>
                      <a:cubicBezTo>
                        <a:pt x="62" y="9"/>
                        <a:pt x="57" y="15"/>
                        <a:pt x="54" y="23"/>
                      </a:cubicBezTo>
                      <a:cubicBezTo>
                        <a:pt x="54" y="23"/>
                        <a:pt x="53" y="22"/>
                        <a:pt x="53" y="22"/>
                      </a:cubicBezTo>
                      <a:cubicBezTo>
                        <a:pt x="47" y="13"/>
                        <a:pt x="35" y="10"/>
                        <a:pt x="25" y="14"/>
                      </a:cubicBezTo>
                      <a:cubicBezTo>
                        <a:pt x="14" y="18"/>
                        <a:pt x="10" y="31"/>
                        <a:pt x="8" y="41"/>
                      </a:cubicBezTo>
                      <a:cubicBezTo>
                        <a:pt x="0" y="75"/>
                        <a:pt x="8" y="115"/>
                        <a:pt x="12" y="149"/>
                      </a:cubicBezTo>
                      <a:cubicBezTo>
                        <a:pt x="20" y="206"/>
                        <a:pt x="33" y="262"/>
                        <a:pt x="37" y="320"/>
                      </a:cubicBezTo>
                      <a:cubicBezTo>
                        <a:pt x="37" y="329"/>
                        <a:pt x="51" y="328"/>
                        <a:pt x="50" y="319"/>
                      </a:cubicBezTo>
                      <a:cubicBezTo>
                        <a:pt x="45" y="237"/>
                        <a:pt x="22" y="158"/>
                        <a:pt x="19" y="76"/>
                      </a:cubicBezTo>
                      <a:cubicBezTo>
                        <a:pt x="19" y="67"/>
                        <a:pt x="22" y="8"/>
                        <a:pt x="42" y="30"/>
                      </a:cubicBezTo>
                      <a:cubicBezTo>
                        <a:pt x="45" y="33"/>
                        <a:pt x="47" y="37"/>
                        <a:pt x="49" y="41"/>
                      </a:cubicBezTo>
                      <a:cubicBezTo>
                        <a:pt x="49" y="45"/>
                        <a:pt x="48" y="48"/>
                        <a:pt x="48" y="51"/>
                      </a:cubicBezTo>
                      <a:cubicBezTo>
                        <a:pt x="47" y="66"/>
                        <a:pt x="46" y="91"/>
                        <a:pt x="56" y="104"/>
                      </a:cubicBezTo>
                      <a:cubicBezTo>
                        <a:pt x="59" y="109"/>
                        <a:pt x="68" y="108"/>
                        <a:pt x="68" y="101"/>
                      </a:cubicBezTo>
                      <a:cubicBezTo>
                        <a:pt x="70" y="83"/>
                        <a:pt x="70" y="59"/>
                        <a:pt x="63" y="40"/>
                      </a:cubicBezTo>
                      <a:cubicBezTo>
                        <a:pt x="64" y="32"/>
                        <a:pt x="67" y="24"/>
                        <a:pt x="72" y="20"/>
                      </a:cubicBezTo>
                      <a:cubicBezTo>
                        <a:pt x="85" y="9"/>
                        <a:pt x="89" y="46"/>
                        <a:pt x="89" y="51"/>
                      </a:cubicBezTo>
                      <a:cubicBezTo>
                        <a:pt x="89" y="52"/>
                        <a:pt x="89" y="53"/>
                        <a:pt x="89" y="54"/>
                      </a:cubicBezTo>
                      <a:cubicBezTo>
                        <a:pt x="86" y="69"/>
                        <a:pt x="85" y="85"/>
                        <a:pt x="87" y="98"/>
                      </a:cubicBezTo>
                      <a:cubicBezTo>
                        <a:pt x="88" y="105"/>
                        <a:pt x="100" y="106"/>
                        <a:pt x="100" y="98"/>
                      </a:cubicBezTo>
                      <a:cubicBezTo>
                        <a:pt x="102" y="84"/>
                        <a:pt x="103" y="70"/>
                        <a:pt x="103" y="56"/>
                      </a:cubicBezTo>
                      <a:cubicBezTo>
                        <a:pt x="106" y="43"/>
                        <a:pt x="112" y="30"/>
                        <a:pt x="122" y="22"/>
                      </a:cubicBezTo>
                      <a:cubicBezTo>
                        <a:pt x="144" y="60"/>
                        <a:pt x="122" y="113"/>
                        <a:pt x="111" y="151"/>
                      </a:cubicBezTo>
                      <a:cubicBezTo>
                        <a:pt x="97" y="198"/>
                        <a:pt x="85" y="251"/>
                        <a:pt x="89" y="301"/>
                      </a:cubicBezTo>
                      <a:cubicBezTo>
                        <a:pt x="90" y="309"/>
                        <a:pt x="103" y="308"/>
                        <a:pt x="102" y="299"/>
                      </a:cubicBezTo>
                      <a:cubicBezTo>
                        <a:pt x="98" y="248"/>
                        <a:pt x="113" y="193"/>
                        <a:pt x="127" y="143"/>
                      </a:cubicBezTo>
                      <a:cubicBezTo>
                        <a:pt x="139" y="102"/>
                        <a:pt x="158" y="48"/>
                        <a:pt x="129" y="9"/>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8" name="Freeform 78">
                  <a:extLst>
                    <a:ext uri="{FF2B5EF4-FFF2-40B4-BE49-F238E27FC236}">
                      <a16:creationId xmlns:a16="http://schemas.microsoft.com/office/drawing/2014/main" id="{5B3CA733-C9C6-4E7D-901E-83EDBE3135AC}"/>
                    </a:ext>
                  </a:extLst>
                </p:cNvPr>
                <p:cNvSpPr>
                  <a:spLocks/>
                </p:cNvSpPr>
                <p:nvPr/>
              </p:nvSpPr>
              <p:spPr bwMode="auto">
                <a:xfrm>
                  <a:off x="2041142" y="2335521"/>
                  <a:ext cx="74658" cy="172693"/>
                </a:xfrm>
                <a:custGeom>
                  <a:avLst/>
                  <a:gdLst>
                    <a:gd name="T0" fmla="*/ 5 w 75"/>
                    <a:gd name="T1" fmla="*/ 14 h 174"/>
                    <a:gd name="T2" fmla="*/ 49 w 75"/>
                    <a:gd name="T3" fmla="*/ 162 h 174"/>
                    <a:gd name="T4" fmla="*/ 68 w 75"/>
                    <a:gd name="T5" fmla="*/ 148 h 174"/>
                    <a:gd name="T6" fmla="*/ 27 w 75"/>
                    <a:gd name="T7" fmla="*/ 18 h 174"/>
                    <a:gd name="T8" fmla="*/ 5 w 75"/>
                    <a:gd name="T9" fmla="*/ 14 h 174"/>
                  </a:gdLst>
                  <a:ahLst/>
                  <a:cxnLst>
                    <a:cxn ang="0">
                      <a:pos x="T0" y="T1"/>
                    </a:cxn>
                    <a:cxn ang="0">
                      <a:pos x="T2" y="T3"/>
                    </a:cxn>
                    <a:cxn ang="0">
                      <a:pos x="T4" y="T5"/>
                    </a:cxn>
                    <a:cxn ang="0">
                      <a:pos x="T6" y="T7"/>
                    </a:cxn>
                    <a:cxn ang="0">
                      <a:pos x="T8" y="T9"/>
                    </a:cxn>
                  </a:cxnLst>
                  <a:rect l="0" t="0" r="r" b="b"/>
                  <a:pathLst>
                    <a:path w="75" h="174">
                      <a:moveTo>
                        <a:pt x="5" y="14"/>
                      </a:moveTo>
                      <a:cubicBezTo>
                        <a:pt x="0" y="67"/>
                        <a:pt x="22" y="117"/>
                        <a:pt x="49" y="162"/>
                      </a:cubicBezTo>
                      <a:cubicBezTo>
                        <a:pt x="57" y="174"/>
                        <a:pt x="75" y="161"/>
                        <a:pt x="68" y="148"/>
                      </a:cubicBezTo>
                      <a:cubicBezTo>
                        <a:pt x="44" y="110"/>
                        <a:pt x="23" y="65"/>
                        <a:pt x="27" y="18"/>
                      </a:cubicBezTo>
                      <a:cubicBezTo>
                        <a:pt x="28" y="3"/>
                        <a:pt x="6" y="0"/>
                        <a:pt x="5" y="1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09" name="Freeform 79">
                  <a:extLst>
                    <a:ext uri="{FF2B5EF4-FFF2-40B4-BE49-F238E27FC236}">
                      <a16:creationId xmlns:a16="http://schemas.microsoft.com/office/drawing/2014/main" id="{E7DC33CF-40D7-4F5C-BA32-B13AF304DF09}"/>
                    </a:ext>
                  </a:extLst>
                </p:cNvPr>
                <p:cNvSpPr>
                  <a:spLocks/>
                </p:cNvSpPr>
                <p:nvPr/>
              </p:nvSpPr>
              <p:spPr bwMode="auto">
                <a:xfrm>
                  <a:off x="2043405" y="2304603"/>
                  <a:ext cx="31673" cy="24886"/>
                </a:xfrm>
                <a:custGeom>
                  <a:avLst/>
                  <a:gdLst>
                    <a:gd name="T0" fmla="*/ 17 w 32"/>
                    <a:gd name="T1" fmla="*/ 24 h 25"/>
                    <a:gd name="T2" fmla="*/ 15 w 32"/>
                    <a:gd name="T3" fmla="*/ 1 h 25"/>
                    <a:gd name="T4" fmla="*/ 17 w 32"/>
                    <a:gd name="T5" fmla="*/ 24 h 25"/>
                  </a:gdLst>
                  <a:ahLst/>
                  <a:cxnLst>
                    <a:cxn ang="0">
                      <a:pos x="T0" y="T1"/>
                    </a:cxn>
                    <a:cxn ang="0">
                      <a:pos x="T2" y="T3"/>
                    </a:cxn>
                    <a:cxn ang="0">
                      <a:pos x="T4" y="T5"/>
                    </a:cxn>
                  </a:cxnLst>
                  <a:rect l="0" t="0" r="r" b="b"/>
                  <a:pathLst>
                    <a:path w="32" h="25">
                      <a:moveTo>
                        <a:pt x="17" y="24"/>
                      </a:moveTo>
                      <a:cubicBezTo>
                        <a:pt x="32" y="22"/>
                        <a:pt x="30" y="0"/>
                        <a:pt x="15" y="1"/>
                      </a:cubicBezTo>
                      <a:cubicBezTo>
                        <a:pt x="0" y="3"/>
                        <a:pt x="3" y="25"/>
                        <a:pt x="17"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0" name="Freeform 80">
                  <a:extLst>
                    <a:ext uri="{FF2B5EF4-FFF2-40B4-BE49-F238E27FC236}">
                      <a16:creationId xmlns:a16="http://schemas.microsoft.com/office/drawing/2014/main" id="{8C31050A-E752-4BD2-9C4E-A48FD801C21C}"/>
                    </a:ext>
                  </a:extLst>
                </p:cNvPr>
                <p:cNvSpPr>
                  <a:spLocks/>
                </p:cNvSpPr>
                <p:nvPr/>
              </p:nvSpPr>
              <p:spPr bwMode="auto">
                <a:xfrm>
                  <a:off x="2014748" y="2094958"/>
                  <a:ext cx="67870" cy="79936"/>
                </a:xfrm>
                <a:custGeom>
                  <a:avLst/>
                  <a:gdLst>
                    <a:gd name="T0" fmla="*/ 6 w 69"/>
                    <a:gd name="T1" fmla="*/ 19 h 80"/>
                    <a:gd name="T2" fmla="*/ 51 w 69"/>
                    <a:gd name="T3" fmla="*/ 72 h 80"/>
                    <a:gd name="T4" fmla="*/ 61 w 69"/>
                    <a:gd name="T5" fmla="*/ 59 h 80"/>
                    <a:gd name="T6" fmla="*/ 20 w 69"/>
                    <a:gd name="T7" fmla="*/ 9 h 80"/>
                    <a:gd name="T8" fmla="*/ 6 w 69"/>
                    <a:gd name="T9" fmla="*/ 19 h 80"/>
                  </a:gdLst>
                  <a:ahLst/>
                  <a:cxnLst>
                    <a:cxn ang="0">
                      <a:pos x="T0" y="T1"/>
                    </a:cxn>
                    <a:cxn ang="0">
                      <a:pos x="T2" y="T3"/>
                    </a:cxn>
                    <a:cxn ang="0">
                      <a:pos x="T4" y="T5"/>
                    </a:cxn>
                    <a:cxn ang="0">
                      <a:pos x="T6" y="T7"/>
                    </a:cxn>
                    <a:cxn ang="0">
                      <a:pos x="T8" y="T9"/>
                    </a:cxn>
                  </a:cxnLst>
                  <a:rect l="0" t="0" r="r" b="b"/>
                  <a:pathLst>
                    <a:path w="69" h="80">
                      <a:moveTo>
                        <a:pt x="6" y="19"/>
                      </a:moveTo>
                      <a:cubicBezTo>
                        <a:pt x="19" y="38"/>
                        <a:pt x="34" y="56"/>
                        <a:pt x="51" y="72"/>
                      </a:cubicBezTo>
                      <a:cubicBezTo>
                        <a:pt x="59" y="80"/>
                        <a:pt x="69" y="67"/>
                        <a:pt x="61" y="59"/>
                      </a:cubicBezTo>
                      <a:cubicBezTo>
                        <a:pt x="46" y="44"/>
                        <a:pt x="32" y="28"/>
                        <a:pt x="20" y="9"/>
                      </a:cubicBezTo>
                      <a:cubicBezTo>
                        <a:pt x="14" y="0"/>
                        <a:pt x="0" y="10"/>
                        <a:pt x="6" y="19"/>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1" name="Freeform 81">
                  <a:extLst>
                    <a:ext uri="{FF2B5EF4-FFF2-40B4-BE49-F238E27FC236}">
                      <a16:creationId xmlns:a16="http://schemas.microsoft.com/office/drawing/2014/main" id="{F8C94219-43D6-440B-A2A7-3A45A4BE8A5C}"/>
                    </a:ext>
                  </a:extLst>
                </p:cNvPr>
                <p:cNvSpPr>
                  <a:spLocks/>
                </p:cNvSpPr>
                <p:nvPr/>
              </p:nvSpPr>
              <p:spPr bwMode="auto">
                <a:xfrm>
                  <a:off x="2084881" y="2064794"/>
                  <a:ext cx="53542" cy="67870"/>
                </a:xfrm>
                <a:custGeom>
                  <a:avLst/>
                  <a:gdLst>
                    <a:gd name="T0" fmla="*/ 6 w 54"/>
                    <a:gd name="T1" fmla="*/ 19 h 69"/>
                    <a:gd name="T2" fmla="*/ 34 w 54"/>
                    <a:gd name="T3" fmla="*/ 60 h 69"/>
                    <a:gd name="T4" fmla="*/ 48 w 54"/>
                    <a:gd name="T5" fmla="*/ 50 h 69"/>
                    <a:gd name="T6" fmla="*/ 20 w 54"/>
                    <a:gd name="T7" fmla="*/ 9 h 69"/>
                    <a:gd name="T8" fmla="*/ 6 w 54"/>
                    <a:gd name="T9" fmla="*/ 19 h 69"/>
                  </a:gdLst>
                  <a:ahLst/>
                  <a:cxnLst>
                    <a:cxn ang="0">
                      <a:pos x="T0" y="T1"/>
                    </a:cxn>
                    <a:cxn ang="0">
                      <a:pos x="T2" y="T3"/>
                    </a:cxn>
                    <a:cxn ang="0">
                      <a:pos x="T4" y="T5"/>
                    </a:cxn>
                    <a:cxn ang="0">
                      <a:pos x="T6" y="T7"/>
                    </a:cxn>
                    <a:cxn ang="0">
                      <a:pos x="T8" y="T9"/>
                    </a:cxn>
                  </a:cxnLst>
                  <a:rect l="0" t="0" r="r" b="b"/>
                  <a:pathLst>
                    <a:path w="54" h="69">
                      <a:moveTo>
                        <a:pt x="6" y="19"/>
                      </a:moveTo>
                      <a:cubicBezTo>
                        <a:pt x="16" y="32"/>
                        <a:pt x="25" y="46"/>
                        <a:pt x="34" y="60"/>
                      </a:cubicBezTo>
                      <a:cubicBezTo>
                        <a:pt x="41" y="69"/>
                        <a:pt x="54" y="59"/>
                        <a:pt x="48" y="50"/>
                      </a:cubicBezTo>
                      <a:cubicBezTo>
                        <a:pt x="38" y="37"/>
                        <a:pt x="29" y="23"/>
                        <a:pt x="20" y="9"/>
                      </a:cubicBezTo>
                      <a:cubicBezTo>
                        <a:pt x="14" y="0"/>
                        <a:pt x="0" y="10"/>
                        <a:pt x="6" y="19"/>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2" name="Freeform 82">
                  <a:extLst>
                    <a:ext uri="{FF2B5EF4-FFF2-40B4-BE49-F238E27FC236}">
                      <a16:creationId xmlns:a16="http://schemas.microsoft.com/office/drawing/2014/main" id="{0070A06A-CA36-438F-A5CB-23912CFA50CB}"/>
                    </a:ext>
                  </a:extLst>
                </p:cNvPr>
                <p:cNvSpPr>
                  <a:spLocks/>
                </p:cNvSpPr>
                <p:nvPr/>
              </p:nvSpPr>
              <p:spPr bwMode="auto">
                <a:xfrm>
                  <a:off x="2157276" y="2030858"/>
                  <a:ext cx="39214" cy="65608"/>
                </a:xfrm>
                <a:custGeom>
                  <a:avLst/>
                  <a:gdLst>
                    <a:gd name="T0" fmla="*/ 3 w 39"/>
                    <a:gd name="T1" fmla="*/ 16 h 66"/>
                    <a:gd name="T2" fmla="*/ 19 w 39"/>
                    <a:gd name="T3" fmla="*/ 56 h 66"/>
                    <a:gd name="T4" fmla="*/ 34 w 39"/>
                    <a:gd name="T5" fmla="*/ 50 h 66"/>
                    <a:gd name="T6" fmla="*/ 18 w 39"/>
                    <a:gd name="T7" fmla="*/ 10 h 66"/>
                    <a:gd name="T8" fmla="*/ 3 w 39"/>
                    <a:gd name="T9" fmla="*/ 16 h 66"/>
                  </a:gdLst>
                  <a:ahLst/>
                  <a:cxnLst>
                    <a:cxn ang="0">
                      <a:pos x="T0" y="T1"/>
                    </a:cxn>
                    <a:cxn ang="0">
                      <a:pos x="T2" y="T3"/>
                    </a:cxn>
                    <a:cxn ang="0">
                      <a:pos x="T4" y="T5"/>
                    </a:cxn>
                    <a:cxn ang="0">
                      <a:pos x="T6" y="T7"/>
                    </a:cxn>
                    <a:cxn ang="0">
                      <a:pos x="T8" y="T9"/>
                    </a:cxn>
                  </a:cxnLst>
                  <a:rect l="0" t="0" r="r" b="b"/>
                  <a:pathLst>
                    <a:path w="39" h="66">
                      <a:moveTo>
                        <a:pt x="3" y="16"/>
                      </a:moveTo>
                      <a:cubicBezTo>
                        <a:pt x="6" y="30"/>
                        <a:pt x="12" y="43"/>
                        <a:pt x="19" y="56"/>
                      </a:cubicBezTo>
                      <a:cubicBezTo>
                        <a:pt x="24" y="66"/>
                        <a:pt x="39" y="60"/>
                        <a:pt x="34" y="50"/>
                      </a:cubicBezTo>
                      <a:cubicBezTo>
                        <a:pt x="27" y="37"/>
                        <a:pt x="22" y="24"/>
                        <a:pt x="18" y="10"/>
                      </a:cubicBezTo>
                      <a:cubicBezTo>
                        <a:pt x="16" y="0"/>
                        <a:pt x="0" y="6"/>
                        <a:pt x="3" y="16"/>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3" name="Freeform 83">
                  <a:extLst>
                    <a:ext uri="{FF2B5EF4-FFF2-40B4-BE49-F238E27FC236}">
                      <a16:creationId xmlns:a16="http://schemas.microsoft.com/office/drawing/2014/main" id="{66EE9A45-BADF-49A0-A490-8B3558B54F8D}"/>
                    </a:ext>
                  </a:extLst>
                </p:cNvPr>
                <p:cNvSpPr>
                  <a:spLocks/>
                </p:cNvSpPr>
                <p:nvPr/>
              </p:nvSpPr>
              <p:spPr bwMode="auto">
                <a:xfrm>
                  <a:off x="2237967" y="2008989"/>
                  <a:ext cx="21869" cy="101052"/>
                </a:xfrm>
                <a:custGeom>
                  <a:avLst/>
                  <a:gdLst>
                    <a:gd name="T0" fmla="*/ 1 w 22"/>
                    <a:gd name="T1" fmla="*/ 12 h 102"/>
                    <a:gd name="T2" fmla="*/ 5 w 22"/>
                    <a:gd name="T3" fmla="*/ 91 h 102"/>
                    <a:gd name="T4" fmla="*/ 21 w 22"/>
                    <a:gd name="T5" fmla="*/ 90 h 102"/>
                    <a:gd name="T6" fmla="*/ 18 w 22"/>
                    <a:gd name="T7" fmla="*/ 10 h 102"/>
                    <a:gd name="T8" fmla="*/ 1 w 22"/>
                    <a:gd name="T9" fmla="*/ 12 h 102"/>
                  </a:gdLst>
                  <a:ahLst/>
                  <a:cxnLst>
                    <a:cxn ang="0">
                      <a:pos x="T0" y="T1"/>
                    </a:cxn>
                    <a:cxn ang="0">
                      <a:pos x="T2" y="T3"/>
                    </a:cxn>
                    <a:cxn ang="0">
                      <a:pos x="T4" y="T5"/>
                    </a:cxn>
                    <a:cxn ang="0">
                      <a:pos x="T6" y="T7"/>
                    </a:cxn>
                    <a:cxn ang="0">
                      <a:pos x="T8" y="T9"/>
                    </a:cxn>
                  </a:cxnLst>
                  <a:rect l="0" t="0" r="r" b="b"/>
                  <a:pathLst>
                    <a:path w="22" h="102">
                      <a:moveTo>
                        <a:pt x="1" y="12"/>
                      </a:moveTo>
                      <a:cubicBezTo>
                        <a:pt x="3" y="38"/>
                        <a:pt x="3" y="65"/>
                        <a:pt x="5" y="91"/>
                      </a:cubicBezTo>
                      <a:cubicBezTo>
                        <a:pt x="6" y="102"/>
                        <a:pt x="22" y="101"/>
                        <a:pt x="21" y="90"/>
                      </a:cubicBezTo>
                      <a:cubicBezTo>
                        <a:pt x="19" y="63"/>
                        <a:pt x="20" y="37"/>
                        <a:pt x="18" y="10"/>
                      </a:cubicBezTo>
                      <a:cubicBezTo>
                        <a:pt x="17" y="0"/>
                        <a:pt x="0" y="1"/>
                        <a:pt x="1" y="12"/>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4" name="Freeform 84">
                  <a:extLst>
                    <a:ext uri="{FF2B5EF4-FFF2-40B4-BE49-F238E27FC236}">
                      <a16:creationId xmlns:a16="http://schemas.microsoft.com/office/drawing/2014/main" id="{2058E9C2-EBB7-4B1C-8D6F-CC89525128DF}"/>
                    </a:ext>
                  </a:extLst>
                </p:cNvPr>
                <p:cNvSpPr>
                  <a:spLocks/>
                </p:cNvSpPr>
                <p:nvPr/>
              </p:nvSpPr>
              <p:spPr bwMode="auto">
                <a:xfrm>
                  <a:off x="2299804" y="2050466"/>
                  <a:ext cx="27148" cy="84461"/>
                </a:xfrm>
                <a:custGeom>
                  <a:avLst/>
                  <a:gdLst>
                    <a:gd name="T0" fmla="*/ 9 w 28"/>
                    <a:gd name="T1" fmla="*/ 11 h 85"/>
                    <a:gd name="T2" fmla="*/ 1 w 28"/>
                    <a:gd name="T3" fmla="*/ 72 h 85"/>
                    <a:gd name="T4" fmla="*/ 18 w 28"/>
                    <a:gd name="T5" fmla="*/ 74 h 85"/>
                    <a:gd name="T6" fmla="*/ 26 w 28"/>
                    <a:gd name="T7" fmla="*/ 13 h 85"/>
                    <a:gd name="T8" fmla="*/ 9 w 28"/>
                    <a:gd name="T9" fmla="*/ 11 h 85"/>
                  </a:gdLst>
                  <a:ahLst/>
                  <a:cxnLst>
                    <a:cxn ang="0">
                      <a:pos x="T0" y="T1"/>
                    </a:cxn>
                    <a:cxn ang="0">
                      <a:pos x="T2" y="T3"/>
                    </a:cxn>
                    <a:cxn ang="0">
                      <a:pos x="T4" y="T5"/>
                    </a:cxn>
                    <a:cxn ang="0">
                      <a:pos x="T6" y="T7"/>
                    </a:cxn>
                    <a:cxn ang="0">
                      <a:pos x="T8" y="T9"/>
                    </a:cxn>
                  </a:cxnLst>
                  <a:rect l="0" t="0" r="r" b="b"/>
                  <a:pathLst>
                    <a:path w="28" h="85">
                      <a:moveTo>
                        <a:pt x="9" y="11"/>
                      </a:moveTo>
                      <a:cubicBezTo>
                        <a:pt x="6" y="31"/>
                        <a:pt x="3" y="51"/>
                        <a:pt x="1" y="72"/>
                      </a:cubicBezTo>
                      <a:cubicBezTo>
                        <a:pt x="0" y="82"/>
                        <a:pt x="17" y="85"/>
                        <a:pt x="18" y="74"/>
                      </a:cubicBezTo>
                      <a:cubicBezTo>
                        <a:pt x="20" y="54"/>
                        <a:pt x="22" y="34"/>
                        <a:pt x="26" y="13"/>
                      </a:cubicBezTo>
                      <a:cubicBezTo>
                        <a:pt x="28" y="3"/>
                        <a:pt x="11" y="0"/>
                        <a:pt x="9" y="11"/>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5" name="Freeform 85">
                  <a:extLst>
                    <a:ext uri="{FF2B5EF4-FFF2-40B4-BE49-F238E27FC236}">
                      <a16:creationId xmlns:a16="http://schemas.microsoft.com/office/drawing/2014/main" id="{DD60FAB1-CCE6-495D-9495-4A676C1EBF59}"/>
                    </a:ext>
                  </a:extLst>
                </p:cNvPr>
                <p:cNvSpPr>
                  <a:spLocks/>
                </p:cNvSpPr>
                <p:nvPr/>
              </p:nvSpPr>
              <p:spPr bwMode="auto">
                <a:xfrm>
                  <a:off x="2357117" y="2099483"/>
                  <a:ext cx="47509" cy="71641"/>
                </a:xfrm>
                <a:custGeom>
                  <a:avLst/>
                  <a:gdLst>
                    <a:gd name="T0" fmla="*/ 29 w 48"/>
                    <a:gd name="T1" fmla="*/ 10 h 72"/>
                    <a:gd name="T2" fmla="*/ 6 w 48"/>
                    <a:gd name="T3" fmla="*/ 56 h 72"/>
                    <a:gd name="T4" fmla="*/ 21 w 48"/>
                    <a:gd name="T5" fmla="*/ 63 h 72"/>
                    <a:gd name="T6" fmla="*/ 44 w 48"/>
                    <a:gd name="T7" fmla="*/ 17 h 72"/>
                    <a:gd name="T8" fmla="*/ 29 w 48"/>
                    <a:gd name="T9" fmla="*/ 10 h 72"/>
                  </a:gdLst>
                  <a:ahLst/>
                  <a:cxnLst>
                    <a:cxn ang="0">
                      <a:pos x="T0" y="T1"/>
                    </a:cxn>
                    <a:cxn ang="0">
                      <a:pos x="T2" y="T3"/>
                    </a:cxn>
                    <a:cxn ang="0">
                      <a:pos x="T4" y="T5"/>
                    </a:cxn>
                    <a:cxn ang="0">
                      <a:pos x="T6" y="T7"/>
                    </a:cxn>
                    <a:cxn ang="0">
                      <a:pos x="T8" y="T9"/>
                    </a:cxn>
                  </a:cxnLst>
                  <a:rect l="0" t="0" r="r" b="b"/>
                  <a:pathLst>
                    <a:path w="48" h="72">
                      <a:moveTo>
                        <a:pt x="29" y="10"/>
                      </a:moveTo>
                      <a:cubicBezTo>
                        <a:pt x="23" y="26"/>
                        <a:pt x="14" y="41"/>
                        <a:pt x="6" y="56"/>
                      </a:cubicBezTo>
                      <a:cubicBezTo>
                        <a:pt x="0" y="66"/>
                        <a:pt x="15" y="72"/>
                        <a:pt x="21" y="63"/>
                      </a:cubicBezTo>
                      <a:cubicBezTo>
                        <a:pt x="29" y="48"/>
                        <a:pt x="38" y="33"/>
                        <a:pt x="44" y="17"/>
                      </a:cubicBezTo>
                      <a:cubicBezTo>
                        <a:pt x="48" y="7"/>
                        <a:pt x="33" y="0"/>
                        <a:pt x="29" y="10"/>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6" name="Freeform 86">
                  <a:extLst>
                    <a:ext uri="{FF2B5EF4-FFF2-40B4-BE49-F238E27FC236}">
                      <a16:creationId xmlns:a16="http://schemas.microsoft.com/office/drawing/2014/main" id="{067EAF27-CD1C-4EF0-B289-F503EC6B5955}"/>
                    </a:ext>
                  </a:extLst>
                </p:cNvPr>
                <p:cNvSpPr>
                  <a:spLocks/>
                </p:cNvSpPr>
                <p:nvPr/>
              </p:nvSpPr>
              <p:spPr bwMode="auto">
                <a:xfrm>
                  <a:off x="2400856" y="2135681"/>
                  <a:ext cx="68625" cy="73903"/>
                </a:xfrm>
                <a:custGeom>
                  <a:avLst/>
                  <a:gdLst>
                    <a:gd name="T0" fmla="*/ 52 w 69"/>
                    <a:gd name="T1" fmla="*/ 7 h 74"/>
                    <a:gd name="T2" fmla="*/ 7 w 69"/>
                    <a:gd name="T3" fmla="*/ 55 h 74"/>
                    <a:gd name="T4" fmla="*/ 19 w 69"/>
                    <a:gd name="T5" fmla="*/ 66 h 74"/>
                    <a:gd name="T6" fmla="*/ 61 w 69"/>
                    <a:gd name="T7" fmla="*/ 21 h 74"/>
                    <a:gd name="T8" fmla="*/ 52 w 69"/>
                    <a:gd name="T9" fmla="*/ 7 h 74"/>
                  </a:gdLst>
                  <a:ahLst/>
                  <a:cxnLst>
                    <a:cxn ang="0">
                      <a:pos x="T0" y="T1"/>
                    </a:cxn>
                    <a:cxn ang="0">
                      <a:pos x="T2" y="T3"/>
                    </a:cxn>
                    <a:cxn ang="0">
                      <a:pos x="T4" y="T5"/>
                    </a:cxn>
                    <a:cxn ang="0">
                      <a:pos x="T6" y="T7"/>
                    </a:cxn>
                    <a:cxn ang="0">
                      <a:pos x="T8" y="T9"/>
                    </a:cxn>
                  </a:cxnLst>
                  <a:rect l="0" t="0" r="r" b="b"/>
                  <a:pathLst>
                    <a:path w="69" h="74">
                      <a:moveTo>
                        <a:pt x="52" y="7"/>
                      </a:moveTo>
                      <a:cubicBezTo>
                        <a:pt x="35" y="22"/>
                        <a:pt x="21" y="38"/>
                        <a:pt x="7" y="55"/>
                      </a:cubicBezTo>
                      <a:cubicBezTo>
                        <a:pt x="0" y="64"/>
                        <a:pt x="13" y="74"/>
                        <a:pt x="19" y="66"/>
                      </a:cubicBezTo>
                      <a:cubicBezTo>
                        <a:pt x="32" y="50"/>
                        <a:pt x="46" y="35"/>
                        <a:pt x="61" y="21"/>
                      </a:cubicBezTo>
                      <a:cubicBezTo>
                        <a:pt x="69" y="14"/>
                        <a:pt x="59" y="0"/>
                        <a:pt x="52" y="7"/>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307FB59F-9FEC-43F6-87B4-B04665E71D20}"/>
                  </a:ext>
                </a:extLst>
              </p:cNvPr>
              <p:cNvGrpSpPr/>
              <p:nvPr/>
            </p:nvGrpSpPr>
            <p:grpSpPr>
              <a:xfrm>
                <a:off x="5103310" y="1848333"/>
                <a:ext cx="456240" cy="751100"/>
                <a:chOff x="5600571" y="2314406"/>
                <a:chExt cx="456240" cy="751100"/>
              </a:xfrm>
            </p:grpSpPr>
            <p:sp>
              <p:nvSpPr>
                <p:cNvPr id="218" name="Freeform 87">
                  <a:extLst>
                    <a:ext uri="{FF2B5EF4-FFF2-40B4-BE49-F238E27FC236}">
                      <a16:creationId xmlns:a16="http://schemas.microsoft.com/office/drawing/2014/main" id="{83972C88-2969-407C-9217-31ECDFA899B9}"/>
                    </a:ext>
                  </a:extLst>
                </p:cNvPr>
                <p:cNvSpPr>
                  <a:spLocks/>
                </p:cNvSpPr>
                <p:nvPr/>
              </p:nvSpPr>
              <p:spPr bwMode="auto">
                <a:xfrm>
                  <a:off x="5600571" y="2477295"/>
                  <a:ext cx="415518" cy="486405"/>
                </a:xfrm>
                <a:custGeom>
                  <a:avLst/>
                  <a:gdLst>
                    <a:gd name="T0" fmla="*/ 237 w 418"/>
                    <a:gd name="T1" fmla="*/ 0 h 489"/>
                    <a:gd name="T2" fmla="*/ 0 w 418"/>
                    <a:gd name="T3" fmla="*/ 200 h 489"/>
                    <a:gd name="T4" fmla="*/ 81 w 418"/>
                    <a:gd name="T5" fmla="*/ 376 h 489"/>
                    <a:gd name="T6" fmla="*/ 116 w 418"/>
                    <a:gd name="T7" fmla="*/ 485 h 489"/>
                    <a:gd name="T8" fmla="*/ 298 w 418"/>
                    <a:gd name="T9" fmla="*/ 489 h 489"/>
                    <a:gd name="T10" fmla="*/ 357 w 418"/>
                    <a:gd name="T11" fmla="*/ 373 h 489"/>
                    <a:gd name="T12" fmla="*/ 417 w 418"/>
                    <a:gd name="T13" fmla="*/ 210 h 489"/>
                    <a:gd name="T14" fmla="*/ 237 w 418"/>
                    <a:gd name="T15" fmla="*/ 0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489">
                      <a:moveTo>
                        <a:pt x="237" y="0"/>
                      </a:moveTo>
                      <a:cubicBezTo>
                        <a:pt x="237" y="0"/>
                        <a:pt x="5" y="4"/>
                        <a:pt x="0" y="200"/>
                      </a:cubicBezTo>
                      <a:cubicBezTo>
                        <a:pt x="0" y="200"/>
                        <a:pt x="0" y="308"/>
                        <a:pt x="81" y="376"/>
                      </a:cubicBezTo>
                      <a:cubicBezTo>
                        <a:pt x="81" y="376"/>
                        <a:pt x="114" y="414"/>
                        <a:pt x="116" y="485"/>
                      </a:cubicBezTo>
                      <a:cubicBezTo>
                        <a:pt x="298" y="489"/>
                        <a:pt x="298" y="489"/>
                        <a:pt x="298" y="489"/>
                      </a:cubicBezTo>
                      <a:cubicBezTo>
                        <a:pt x="298" y="489"/>
                        <a:pt x="321" y="401"/>
                        <a:pt x="357" y="373"/>
                      </a:cubicBezTo>
                      <a:cubicBezTo>
                        <a:pt x="394" y="345"/>
                        <a:pt x="418" y="272"/>
                        <a:pt x="417" y="210"/>
                      </a:cubicBezTo>
                      <a:cubicBezTo>
                        <a:pt x="416" y="149"/>
                        <a:pt x="400" y="16"/>
                        <a:pt x="237" y="0"/>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19" name="Freeform 88">
                  <a:extLst>
                    <a:ext uri="{FF2B5EF4-FFF2-40B4-BE49-F238E27FC236}">
                      <a16:creationId xmlns:a16="http://schemas.microsoft.com/office/drawing/2014/main" id="{DA5794BC-7633-4F49-A1AF-F7B9D679F61A}"/>
                    </a:ext>
                  </a:extLst>
                </p:cNvPr>
                <p:cNvSpPr>
                  <a:spLocks/>
                </p:cNvSpPr>
                <p:nvPr/>
              </p:nvSpPr>
              <p:spPr bwMode="auto">
                <a:xfrm>
                  <a:off x="5706901" y="2937306"/>
                  <a:ext cx="195316" cy="128200"/>
                </a:xfrm>
                <a:custGeom>
                  <a:avLst/>
                  <a:gdLst>
                    <a:gd name="T0" fmla="*/ 179 w 197"/>
                    <a:gd name="T1" fmla="*/ 10 h 129"/>
                    <a:gd name="T2" fmla="*/ 25 w 197"/>
                    <a:gd name="T3" fmla="*/ 0 h 129"/>
                    <a:gd name="T4" fmla="*/ 6 w 197"/>
                    <a:gd name="T5" fmla="*/ 17 h 129"/>
                    <a:gd name="T6" fmla="*/ 17 w 197"/>
                    <a:gd name="T7" fmla="*/ 35 h 129"/>
                    <a:gd name="T8" fmla="*/ 3 w 197"/>
                    <a:gd name="T9" fmla="*/ 51 h 129"/>
                    <a:gd name="T10" fmla="*/ 14 w 197"/>
                    <a:gd name="T11" fmla="*/ 69 h 129"/>
                    <a:gd name="T12" fmla="*/ 1 w 197"/>
                    <a:gd name="T13" fmla="*/ 86 h 129"/>
                    <a:gd name="T14" fmla="*/ 18 w 197"/>
                    <a:gd name="T15" fmla="*/ 105 h 129"/>
                    <a:gd name="T16" fmla="*/ 50 w 197"/>
                    <a:gd name="T17" fmla="*/ 107 h 129"/>
                    <a:gd name="T18" fmla="*/ 63 w 197"/>
                    <a:gd name="T19" fmla="*/ 126 h 129"/>
                    <a:gd name="T20" fmla="*/ 121 w 197"/>
                    <a:gd name="T21" fmla="*/ 129 h 129"/>
                    <a:gd name="T22" fmla="*/ 132 w 197"/>
                    <a:gd name="T23" fmla="*/ 112 h 129"/>
                    <a:gd name="T24" fmla="*/ 172 w 197"/>
                    <a:gd name="T25" fmla="*/ 115 h 129"/>
                    <a:gd name="T26" fmla="*/ 191 w 197"/>
                    <a:gd name="T27" fmla="*/ 98 h 129"/>
                    <a:gd name="T28" fmla="*/ 180 w 197"/>
                    <a:gd name="T29" fmla="*/ 80 h 129"/>
                    <a:gd name="T30" fmla="*/ 193 w 197"/>
                    <a:gd name="T31" fmla="*/ 64 h 129"/>
                    <a:gd name="T32" fmla="*/ 182 w 197"/>
                    <a:gd name="T33" fmla="*/ 46 h 129"/>
                    <a:gd name="T34" fmla="*/ 196 w 197"/>
                    <a:gd name="T35" fmla="*/ 30 h 129"/>
                    <a:gd name="T36" fmla="*/ 179 w 197"/>
                    <a:gd name="T37"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29">
                      <a:moveTo>
                        <a:pt x="179" y="10"/>
                      </a:moveTo>
                      <a:cubicBezTo>
                        <a:pt x="25" y="0"/>
                        <a:pt x="25" y="0"/>
                        <a:pt x="25" y="0"/>
                      </a:cubicBezTo>
                      <a:cubicBezTo>
                        <a:pt x="15" y="0"/>
                        <a:pt x="6" y="7"/>
                        <a:pt x="6" y="17"/>
                      </a:cubicBezTo>
                      <a:cubicBezTo>
                        <a:pt x="5" y="25"/>
                        <a:pt x="10" y="32"/>
                        <a:pt x="17" y="35"/>
                      </a:cubicBezTo>
                      <a:cubicBezTo>
                        <a:pt x="9" y="37"/>
                        <a:pt x="3" y="43"/>
                        <a:pt x="3" y="51"/>
                      </a:cubicBezTo>
                      <a:cubicBezTo>
                        <a:pt x="2" y="60"/>
                        <a:pt x="7" y="67"/>
                        <a:pt x="14" y="69"/>
                      </a:cubicBezTo>
                      <a:cubicBezTo>
                        <a:pt x="7" y="71"/>
                        <a:pt x="1" y="78"/>
                        <a:pt x="1" y="86"/>
                      </a:cubicBezTo>
                      <a:cubicBezTo>
                        <a:pt x="0" y="96"/>
                        <a:pt x="8" y="104"/>
                        <a:pt x="18" y="105"/>
                      </a:cubicBezTo>
                      <a:cubicBezTo>
                        <a:pt x="50" y="107"/>
                        <a:pt x="50" y="107"/>
                        <a:pt x="50" y="107"/>
                      </a:cubicBezTo>
                      <a:cubicBezTo>
                        <a:pt x="63" y="126"/>
                        <a:pt x="63" y="126"/>
                        <a:pt x="63" y="126"/>
                      </a:cubicBezTo>
                      <a:cubicBezTo>
                        <a:pt x="121" y="129"/>
                        <a:pt x="121" y="129"/>
                        <a:pt x="121" y="129"/>
                      </a:cubicBezTo>
                      <a:cubicBezTo>
                        <a:pt x="132" y="112"/>
                        <a:pt x="132" y="112"/>
                        <a:pt x="132" y="112"/>
                      </a:cubicBezTo>
                      <a:cubicBezTo>
                        <a:pt x="172" y="115"/>
                        <a:pt x="172" y="115"/>
                        <a:pt x="172" y="115"/>
                      </a:cubicBezTo>
                      <a:cubicBezTo>
                        <a:pt x="182" y="116"/>
                        <a:pt x="191" y="108"/>
                        <a:pt x="191" y="98"/>
                      </a:cubicBezTo>
                      <a:cubicBezTo>
                        <a:pt x="192" y="90"/>
                        <a:pt x="187" y="83"/>
                        <a:pt x="180" y="80"/>
                      </a:cubicBezTo>
                      <a:cubicBezTo>
                        <a:pt x="187" y="78"/>
                        <a:pt x="193" y="72"/>
                        <a:pt x="193" y="64"/>
                      </a:cubicBezTo>
                      <a:cubicBezTo>
                        <a:pt x="194" y="56"/>
                        <a:pt x="189" y="49"/>
                        <a:pt x="182" y="46"/>
                      </a:cubicBezTo>
                      <a:cubicBezTo>
                        <a:pt x="190" y="44"/>
                        <a:pt x="196" y="38"/>
                        <a:pt x="196" y="30"/>
                      </a:cubicBezTo>
                      <a:cubicBezTo>
                        <a:pt x="197" y="20"/>
                        <a:pt x="189" y="11"/>
                        <a:pt x="179" y="10"/>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0" name="Freeform 89">
                  <a:extLst>
                    <a:ext uri="{FF2B5EF4-FFF2-40B4-BE49-F238E27FC236}">
                      <a16:creationId xmlns:a16="http://schemas.microsoft.com/office/drawing/2014/main" id="{290386BE-7EC7-4FF9-AE7D-7FF36D03611D}"/>
                    </a:ext>
                  </a:extLst>
                </p:cNvPr>
                <p:cNvSpPr>
                  <a:spLocks/>
                </p:cNvSpPr>
                <p:nvPr/>
              </p:nvSpPr>
              <p:spPr bwMode="auto">
                <a:xfrm>
                  <a:off x="5738574" y="2651496"/>
                  <a:ext cx="156102" cy="326532"/>
                </a:xfrm>
                <a:custGeom>
                  <a:avLst/>
                  <a:gdLst>
                    <a:gd name="T0" fmla="*/ 128 w 157"/>
                    <a:gd name="T1" fmla="*/ 8 h 329"/>
                    <a:gd name="T2" fmla="*/ 119 w 157"/>
                    <a:gd name="T3" fmla="*/ 7 h 329"/>
                    <a:gd name="T4" fmla="*/ 98 w 157"/>
                    <a:gd name="T5" fmla="*/ 28 h 329"/>
                    <a:gd name="T6" fmla="*/ 69 w 157"/>
                    <a:gd name="T7" fmla="*/ 5 h 329"/>
                    <a:gd name="T8" fmla="*/ 53 w 157"/>
                    <a:gd name="T9" fmla="*/ 23 h 329"/>
                    <a:gd name="T10" fmla="*/ 52 w 157"/>
                    <a:gd name="T11" fmla="*/ 22 h 329"/>
                    <a:gd name="T12" fmla="*/ 24 w 157"/>
                    <a:gd name="T13" fmla="*/ 13 h 329"/>
                    <a:gd name="T14" fmla="*/ 7 w 157"/>
                    <a:gd name="T15" fmla="*/ 40 h 329"/>
                    <a:gd name="T16" fmla="*/ 12 w 157"/>
                    <a:gd name="T17" fmla="*/ 148 h 329"/>
                    <a:gd name="T18" fmla="*/ 36 w 157"/>
                    <a:gd name="T19" fmla="*/ 320 h 329"/>
                    <a:gd name="T20" fmla="*/ 49 w 157"/>
                    <a:gd name="T21" fmla="*/ 319 h 329"/>
                    <a:gd name="T22" fmla="*/ 18 w 157"/>
                    <a:gd name="T23" fmla="*/ 75 h 329"/>
                    <a:gd name="T24" fmla="*/ 41 w 157"/>
                    <a:gd name="T25" fmla="*/ 30 h 329"/>
                    <a:gd name="T26" fmla="*/ 48 w 157"/>
                    <a:gd name="T27" fmla="*/ 41 h 329"/>
                    <a:gd name="T28" fmla="*/ 47 w 157"/>
                    <a:gd name="T29" fmla="*/ 50 h 329"/>
                    <a:gd name="T30" fmla="*/ 55 w 157"/>
                    <a:gd name="T31" fmla="*/ 104 h 329"/>
                    <a:gd name="T32" fmla="*/ 67 w 157"/>
                    <a:gd name="T33" fmla="*/ 101 h 329"/>
                    <a:gd name="T34" fmla="*/ 62 w 157"/>
                    <a:gd name="T35" fmla="*/ 39 h 329"/>
                    <a:gd name="T36" fmla="*/ 71 w 157"/>
                    <a:gd name="T37" fmla="*/ 19 h 329"/>
                    <a:gd name="T38" fmla="*/ 88 w 157"/>
                    <a:gd name="T39" fmla="*/ 51 h 329"/>
                    <a:gd name="T40" fmla="*/ 88 w 157"/>
                    <a:gd name="T41" fmla="*/ 54 h 329"/>
                    <a:gd name="T42" fmla="*/ 86 w 157"/>
                    <a:gd name="T43" fmla="*/ 97 h 329"/>
                    <a:gd name="T44" fmla="*/ 100 w 157"/>
                    <a:gd name="T45" fmla="*/ 98 h 329"/>
                    <a:gd name="T46" fmla="*/ 102 w 157"/>
                    <a:gd name="T47" fmla="*/ 55 h 329"/>
                    <a:gd name="T48" fmla="*/ 121 w 157"/>
                    <a:gd name="T49" fmla="*/ 22 h 329"/>
                    <a:gd name="T50" fmla="*/ 110 w 157"/>
                    <a:gd name="T51" fmla="*/ 151 h 329"/>
                    <a:gd name="T52" fmla="*/ 88 w 157"/>
                    <a:gd name="T53" fmla="*/ 300 h 329"/>
                    <a:gd name="T54" fmla="*/ 102 w 157"/>
                    <a:gd name="T55" fmla="*/ 299 h 329"/>
                    <a:gd name="T56" fmla="*/ 126 w 157"/>
                    <a:gd name="T57" fmla="*/ 143 h 329"/>
                    <a:gd name="T58" fmla="*/ 128 w 157"/>
                    <a:gd name="T59"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329">
                      <a:moveTo>
                        <a:pt x="128" y="8"/>
                      </a:moveTo>
                      <a:cubicBezTo>
                        <a:pt x="126" y="5"/>
                        <a:pt x="122" y="5"/>
                        <a:pt x="119" y="7"/>
                      </a:cubicBezTo>
                      <a:cubicBezTo>
                        <a:pt x="110" y="12"/>
                        <a:pt x="103" y="19"/>
                        <a:pt x="98" y="28"/>
                      </a:cubicBezTo>
                      <a:cubicBezTo>
                        <a:pt x="94" y="14"/>
                        <a:pt x="85" y="0"/>
                        <a:pt x="69" y="5"/>
                      </a:cubicBezTo>
                      <a:cubicBezTo>
                        <a:pt x="61" y="8"/>
                        <a:pt x="56" y="15"/>
                        <a:pt x="53" y="23"/>
                      </a:cubicBezTo>
                      <a:cubicBezTo>
                        <a:pt x="53" y="22"/>
                        <a:pt x="52" y="22"/>
                        <a:pt x="52" y="22"/>
                      </a:cubicBezTo>
                      <a:cubicBezTo>
                        <a:pt x="46" y="13"/>
                        <a:pt x="34" y="9"/>
                        <a:pt x="24" y="13"/>
                      </a:cubicBezTo>
                      <a:cubicBezTo>
                        <a:pt x="14" y="17"/>
                        <a:pt x="9" y="30"/>
                        <a:pt x="7" y="40"/>
                      </a:cubicBezTo>
                      <a:cubicBezTo>
                        <a:pt x="0" y="74"/>
                        <a:pt x="7" y="115"/>
                        <a:pt x="12" y="148"/>
                      </a:cubicBezTo>
                      <a:cubicBezTo>
                        <a:pt x="19" y="206"/>
                        <a:pt x="32" y="262"/>
                        <a:pt x="36" y="320"/>
                      </a:cubicBezTo>
                      <a:cubicBezTo>
                        <a:pt x="36" y="329"/>
                        <a:pt x="50" y="327"/>
                        <a:pt x="49" y="319"/>
                      </a:cubicBezTo>
                      <a:cubicBezTo>
                        <a:pt x="44" y="237"/>
                        <a:pt x="21" y="157"/>
                        <a:pt x="18" y="75"/>
                      </a:cubicBezTo>
                      <a:cubicBezTo>
                        <a:pt x="18" y="67"/>
                        <a:pt x="21" y="7"/>
                        <a:pt x="41" y="30"/>
                      </a:cubicBezTo>
                      <a:cubicBezTo>
                        <a:pt x="44" y="33"/>
                        <a:pt x="46" y="37"/>
                        <a:pt x="48" y="41"/>
                      </a:cubicBezTo>
                      <a:cubicBezTo>
                        <a:pt x="48" y="44"/>
                        <a:pt x="47" y="47"/>
                        <a:pt x="47" y="50"/>
                      </a:cubicBezTo>
                      <a:cubicBezTo>
                        <a:pt x="46" y="66"/>
                        <a:pt x="45" y="90"/>
                        <a:pt x="55" y="104"/>
                      </a:cubicBezTo>
                      <a:cubicBezTo>
                        <a:pt x="58" y="108"/>
                        <a:pt x="67" y="107"/>
                        <a:pt x="67" y="101"/>
                      </a:cubicBezTo>
                      <a:cubicBezTo>
                        <a:pt x="69" y="82"/>
                        <a:pt x="69" y="59"/>
                        <a:pt x="62" y="39"/>
                      </a:cubicBezTo>
                      <a:cubicBezTo>
                        <a:pt x="63" y="31"/>
                        <a:pt x="66" y="24"/>
                        <a:pt x="71" y="19"/>
                      </a:cubicBezTo>
                      <a:cubicBezTo>
                        <a:pt x="84" y="9"/>
                        <a:pt x="88" y="45"/>
                        <a:pt x="88" y="51"/>
                      </a:cubicBezTo>
                      <a:cubicBezTo>
                        <a:pt x="88" y="52"/>
                        <a:pt x="88" y="53"/>
                        <a:pt x="88" y="54"/>
                      </a:cubicBezTo>
                      <a:cubicBezTo>
                        <a:pt x="85" y="69"/>
                        <a:pt x="84" y="84"/>
                        <a:pt x="86" y="97"/>
                      </a:cubicBezTo>
                      <a:cubicBezTo>
                        <a:pt x="87" y="105"/>
                        <a:pt x="99" y="106"/>
                        <a:pt x="100" y="98"/>
                      </a:cubicBezTo>
                      <a:cubicBezTo>
                        <a:pt x="101" y="84"/>
                        <a:pt x="102" y="70"/>
                        <a:pt x="102" y="55"/>
                      </a:cubicBezTo>
                      <a:cubicBezTo>
                        <a:pt x="105" y="42"/>
                        <a:pt x="111" y="30"/>
                        <a:pt x="121" y="22"/>
                      </a:cubicBezTo>
                      <a:cubicBezTo>
                        <a:pt x="143" y="60"/>
                        <a:pt x="121" y="113"/>
                        <a:pt x="110" y="151"/>
                      </a:cubicBezTo>
                      <a:cubicBezTo>
                        <a:pt x="96" y="198"/>
                        <a:pt x="84" y="251"/>
                        <a:pt x="88" y="300"/>
                      </a:cubicBezTo>
                      <a:cubicBezTo>
                        <a:pt x="89" y="309"/>
                        <a:pt x="102" y="308"/>
                        <a:pt x="102" y="299"/>
                      </a:cubicBezTo>
                      <a:cubicBezTo>
                        <a:pt x="97" y="247"/>
                        <a:pt x="112" y="192"/>
                        <a:pt x="126" y="143"/>
                      </a:cubicBezTo>
                      <a:cubicBezTo>
                        <a:pt x="138" y="101"/>
                        <a:pt x="157" y="47"/>
                        <a:pt x="128" y="8"/>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1" name="Freeform 90">
                  <a:extLst>
                    <a:ext uri="{FF2B5EF4-FFF2-40B4-BE49-F238E27FC236}">
                      <a16:creationId xmlns:a16="http://schemas.microsoft.com/office/drawing/2014/main" id="{063DB816-CC08-4418-B53D-823C6F67DD19}"/>
                    </a:ext>
                  </a:extLst>
                </p:cNvPr>
                <p:cNvSpPr>
                  <a:spLocks/>
                </p:cNvSpPr>
                <p:nvPr/>
              </p:nvSpPr>
              <p:spPr bwMode="auto">
                <a:xfrm>
                  <a:off x="5628473" y="2641693"/>
                  <a:ext cx="74658" cy="173447"/>
                </a:xfrm>
                <a:custGeom>
                  <a:avLst/>
                  <a:gdLst>
                    <a:gd name="T0" fmla="*/ 5 w 75"/>
                    <a:gd name="T1" fmla="*/ 15 h 175"/>
                    <a:gd name="T2" fmla="*/ 49 w 75"/>
                    <a:gd name="T3" fmla="*/ 162 h 175"/>
                    <a:gd name="T4" fmla="*/ 68 w 75"/>
                    <a:gd name="T5" fmla="*/ 149 h 175"/>
                    <a:gd name="T6" fmla="*/ 27 w 75"/>
                    <a:gd name="T7" fmla="*/ 19 h 175"/>
                    <a:gd name="T8" fmla="*/ 5 w 75"/>
                    <a:gd name="T9" fmla="*/ 15 h 175"/>
                  </a:gdLst>
                  <a:ahLst/>
                  <a:cxnLst>
                    <a:cxn ang="0">
                      <a:pos x="T0" y="T1"/>
                    </a:cxn>
                    <a:cxn ang="0">
                      <a:pos x="T2" y="T3"/>
                    </a:cxn>
                    <a:cxn ang="0">
                      <a:pos x="T4" y="T5"/>
                    </a:cxn>
                    <a:cxn ang="0">
                      <a:pos x="T6" y="T7"/>
                    </a:cxn>
                    <a:cxn ang="0">
                      <a:pos x="T8" y="T9"/>
                    </a:cxn>
                  </a:cxnLst>
                  <a:rect l="0" t="0" r="r" b="b"/>
                  <a:pathLst>
                    <a:path w="75" h="175">
                      <a:moveTo>
                        <a:pt x="5" y="15"/>
                      </a:moveTo>
                      <a:cubicBezTo>
                        <a:pt x="0" y="68"/>
                        <a:pt x="22" y="118"/>
                        <a:pt x="49" y="162"/>
                      </a:cubicBezTo>
                      <a:cubicBezTo>
                        <a:pt x="57" y="175"/>
                        <a:pt x="75" y="161"/>
                        <a:pt x="68" y="149"/>
                      </a:cubicBezTo>
                      <a:cubicBezTo>
                        <a:pt x="44" y="110"/>
                        <a:pt x="23" y="65"/>
                        <a:pt x="27" y="19"/>
                      </a:cubicBezTo>
                      <a:cubicBezTo>
                        <a:pt x="28" y="4"/>
                        <a:pt x="6" y="0"/>
                        <a:pt x="5" y="15"/>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2" name="Freeform 91">
                  <a:extLst>
                    <a:ext uri="{FF2B5EF4-FFF2-40B4-BE49-F238E27FC236}">
                      <a16:creationId xmlns:a16="http://schemas.microsoft.com/office/drawing/2014/main" id="{DD5DC487-0BF9-4FC5-91D7-71EB6E0AEED9}"/>
                    </a:ext>
                  </a:extLst>
                </p:cNvPr>
                <p:cNvSpPr>
                  <a:spLocks/>
                </p:cNvSpPr>
                <p:nvPr/>
              </p:nvSpPr>
              <p:spPr bwMode="auto">
                <a:xfrm>
                  <a:off x="5631489" y="2610774"/>
                  <a:ext cx="30919" cy="25640"/>
                </a:xfrm>
                <a:custGeom>
                  <a:avLst/>
                  <a:gdLst>
                    <a:gd name="T0" fmla="*/ 16 w 31"/>
                    <a:gd name="T1" fmla="*/ 24 h 26"/>
                    <a:gd name="T2" fmla="*/ 14 w 31"/>
                    <a:gd name="T3" fmla="*/ 2 h 26"/>
                    <a:gd name="T4" fmla="*/ 16 w 31"/>
                    <a:gd name="T5" fmla="*/ 24 h 26"/>
                  </a:gdLst>
                  <a:ahLst/>
                  <a:cxnLst>
                    <a:cxn ang="0">
                      <a:pos x="T0" y="T1"/>
                    </a:cxn>
                    <a:cxn ang="0">
                      <a:pos x="T2" y="T3"/>
                    </a:cxn>
                    <a:cxn ang="0">
                      <a:pos x="T4" y="T5"/>
                    </a:cxn>
                  </a:cxnLst>
                  <a:rect l="0" t="0" r="r" b="b"/>
                  <a:pathLst>
                    <a:path w="31" h="26">
                      <a:moveTo>
                        <a:pt x="16" y="24"/>
                      </a:moveTo>
                      <a:cubicBezTo>
                        <a:pt x="31" y="23"/>
                        <a:pt x="29" y="0"/>
                        <a:pt x="14" y="2"/>
                      </a:cubicBezTo>
                      <a:cubicBezTo>
                        <a:pt x="0" y="3"/>
                        <a:pt x="2" y="26"/>
                        <a:pt x="16" y="2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3" name="Freeform 92">
                  <a:extLst>
                    <a:ext uri="{FF2B5EF4-FFF2-40B4-BE49-F238E27FC236}">
                      <a16:creationId xmlns:a16="http://schemas.microsoft.com/office/drawing/2014/main" id="{A6946612-5CB3-4FBF-B985-E51D405B669B}"/>
                    </a:ext>
                  </a:extLst>
                </p:cNvPr>
                <p:cNvSpPr>
                  <a:spLocks/>
                </p:cNvSpPr>
                <p:nvPr/>
              </p:nvSpPr>
              <p:spPr bwMode="auto">
                <a:xfrm>
                  <a:off x="5602833" y="2401884"/>
                  <a:ext cx="67116" cy="78428"/>
                </a:xfrm>
                <a:custGeom>
                  <a:avLst/>
                  <a:gdLst>
                    <a:gd name="T0" fmla="*/ 5 w 68"/>
                    <a:gd name="T1" fmla="*/ 18 h 79"/>
                    <a:gd name="T2" fmla="*/ 50 w 68"/>
                    <a:gd name="T3" fmla="*/ 72 h 79"/>
                    <a:gd name="T4" fmla="*/ 60 w 68"/>
                    <a:gd name="T5" fmla="*/ 59 h 79"/>
                    <a:gd name="T6" fmla="*/ 19 w 68"/>
                    <a:gd name="T7" fmla="*/ 9 h 79"/>
                    <a:gd name="T8" fmla="*/ 5 w 68"/>
                    <a:gd name="T9" fmla="*/ 18 h 79"/>
                  </a:gdLst>
                  <a:ahLst/>
                  <a:cxnLst>
                    <a:cxn ang="0">
                      <a:pos x="T0" y="T1"/>
                    </a:cxn>
                    <a:cxn ang="0">
                      <a:pos x="T2" y="T3"/>
                    </a:cxn>
                    <a:cxn ang="0">
                      <a:pos x="T4" y="T5"/>
                    </a:cxn>
                    <a:cxn ang="0">
                      <a:pos x="T6" y="T7"/>
                    </a:cxn>
                    <a:cxn ang="0">
                      <a:pos x="T8" y="T9"/>
                    </a:cxn>
                  </a:cxnLst>
                  <a:rect l="0" t="0" r="r" b="b"/>
                  <a:pathLst>
                    <a:path w="68" h="79">
                      <a:moveTo>
                        <a:pt x="5" y="18"/>
                      </a:moveTo>
                      <a:cubicBezTo>
                        <a:pt x="18" y="38"/>
                        <a:pt x="33" y="56"/>
                        <a:pt x="50" y="72"/>
                      </a:cubicBezTo>
                      <a:cubicBezTo>
                        <a:pt x="58" y="79"/>
                        <a:pt x="68" y="66"/>
                        <a:pt x="60" y="59"/>
                      </a:cubicBezTo>
                      <a:cubicBezTo>
                        <a:pt x="45" y="44"/>
                        <a:pt x="31" y="27"/>
                        <a:pt x="19" y="9"/>
                      </a:cubicBezTo>
                      <a:cubicBezTo>
                        <a:pt x="13" y="0"/>
                        <a:pt x="0" y="9"/>
                        <a:pt x="5" y="1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4" name="Freeform 93">
                  <a:extLst>
                    <a:ext uri="{FF2B5EF4-FFF2-40B4-BE49-F238E27FC236}">
                      <a16:creationId xmlns:a16="http://schemas.microsoft.com/office/drawing/2014/main" id="{65146900-684D-4B91-8CA8-DC6FC34DA36C}"/>
                    </a:ext>
                  </a:extLst>
                </p:cNvPr>
                <p:cNvSpPr>
                  <a:spLocks/>
                </p:cNvSpPr>
                <p:nvPr/>
              </p:nvSpPr>
              <p:spPr bwMode="auto">
                <a:xfrm>
                  <a:off x="5672212" y="2371719"/>
                  <a:ext cx="53542" cy="67116"/>
                </a:xfrm>
                <a:custGeom>
                  <a:avLst/>
                  <a:gdLst>
                    <a:gd name="T0" fmla="*/ 6 w 54"/>
                    <a:gd name="T1" fmla="*/ 18 h 68"/>
                    <a:gd name="T2" fmla="*/ 34 w 54"/>
                    <a:gd name="T3" fmla="*/ 60 h 68"/>
                    <a:gd name="T4" fmla="*/ 48 w 54"/>
                    <a:gd name="T5" fmla="*/ 50 h 68"/>
                    <a:gd name="T6" fmla="*/ 20 w 54"/>
                    <a:gd name="T7" fmla="*/ 9 h 68"/>
                    <a:gd name="T8" fmla="*/ 6 w 54"/>
                    <a:gd name="T9" fmla="*/ 18 h 68"/>
                  </a:gdLst>
                  <a:ahLst/>
                  <a:cxnLst>
                    <a:cxn ang="0">
                      <a:pos x="T0" y="T1"/>
                    </a:cxn>
                    <a:cxn ang="0">
                      <a:pos x="T2" y="T3"/>
                    </a:cxn>
                    <a:cxn ang="0">
                      <a:pos x="T4" y="T5"/>
                    </a:cxn>
                    <a:cxn ang="0">
                      <a:pos x="T6" y="T7"/>
                    </a:cxn>
                    <a:cxn ang="0">
                      <a:pos x="T8" y="T9"/>
                    </a:cxn>
                  </a:cxnLst>
                  <a:rect l="0" t="0" r="r" b="b"/>
                  <a:pathLst>
                    <a:path w="54" h="68">
                      <a:moveTo>
                        <a:pt x="6" y="18"/>
                      </a:moveTo>
                      <a:cubicBezTo>
                        <a:pt x="16" y="32"/>
                        <a:pt x="25" y="46"/>
                        <a:pt x="34" y="60"/>
                      </a:cubicBezTo>
                      <a:cubicBezTo>
                        <a:pt x="41" y="68"/>
                        <a:pt x="54" y="59"/>
                        <a:pt x="48" y="50"/>
                      </a:cubicBezTo>
                      <a:cubicBezTo>
                        <a:pt x="38" y="36"/>
                        <a:pt x="29" y="22"/>
                        <a:pt x="20" y="9"/>
                      </a:cubicBezTo>
                      <a:cubicBezTo>
                        <a:pt x="14" y="0"/>
                        <a:pt x="0" y="10"/>
                        <a:pt x="6" y="1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5" name="Freeform 94">
                  <a:extLst>
                    <a:ext uri="{FF2B5EF4-FFF2-40B4-BE49-F238E27FC236}">
                      <a16:creationId xmlns:a16="http://schemas.microsoft.com/office/drawing/2014/main" id="{76406EBF-CF15-4F10-B9DA-0F9EEB206FA3}"/>
                    </a:ext>
                  </a:extLst>
                </p:cNvPr>
                <p:cNvSpPr>
                  <a:spLocks/>
                </p:cNvSpPr>
                <p:nvPr/>
              </p:nvSpPr>
              <p:spPr bwMode="auto">
                <a:xfrm>
                  <a:off x="5744607" y="2336276"/>
                  <a:ext cx="38460" cy="65608"/>
                </a:xfrm>
                <a:custGeom>
                  <a:avLst/>
                  <a:gdLst>
                    <a:gd name="T0" fmla="*/ 3 w 39"/>
                    <a:gd name="T1" fmla="*/ 16 h 66"/>
                    <a:gd name="T2" fmla="*/ 19 w 39"/>
                    <a:gd name="T3" fmla="*/ 57 h 66"/>
                    <a:gd name="T4" fmla="*/ 34 w 39"/>
                    <a:gd name="T5" fmla="*/ 51 h 66"/>
                    <a:gd name="T6" fmla="*/ 18 w 39"/>
                    <a:gd name="T7" fmla="*/ 11 h 66"/>
                    <a:gd name="T8" fmla="*/ 3 w 39"/>
                    <a:gd name="T9" fmla="*/ 16 h 66"/>
                  </a:gdLst>
                  <a:ahLst/>
                  <a:cxnLst>
                    <a:cxn ang="0">
                      <a:pos x="T0" y="T1"/>
                    </a:cxn>
                    <a:cxn ang="0">
                      <a:pos x="T2" y="T3"/>
                    </a:cxn>
                    <a:cxn ang="0">
                      <a:pos x="T4" y="T5"/>
                    </a:cxn>
                    <a:cxn ang="0">
                      <a:pos x="T6" y="T7"/>
                    </a:cxn>
                    <a:cxn ang="0">
                      <a:pos x="T8" y="T9"/>
                    </a:cxn>
                  </a:cxnLst>
                  <a:rect l="0" t="0" r="r" b="b"/>
                  <a:pathLst>
                    <a:path w="39" h="66">
                      <a:moveTo>
                        <a:pt x="3" y="16"/>
                      </a:moveTo>
                      <a:cubicBezTo>
                        <a:pt x="6" y="31"/>
                        <a:pt x="12" y="44"/>
                        <a:pt x="19" y="57"/>
                      </a:cubicBezTo>
                      <a:cubicBezTo>
                        <a:pt x="24" y="66"/>
                        <a:pt x="39" y="60"/>
                        <a:pt x="34" y="51"/>
                      </a:cubicBezTo>
                      <a:cubicBezTo>
                        <a:pt x="27" y="38"/>
                        <a:pt x="22" y="25"/>
                        <a:pt x="18" y="11"/>
                      </a:cubicBezTo>
                      <a:cubicBezTo>
                        <a:pt x="16" y="0"/>
                        <a:pt x="0" y="6"/>
                        <a:pt x="3" y="16"/>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6" name="Freeform 95">
                  <a:extLst>
                    <a:ext uri="{FF2B5EF4-FFF2-40B4-BE49-F238E27FC236}">
                      <a16:creationId xmlns:a16="http://schemas.microsoft.com/office/drawing/2014/main" id="{CBDC44C4-1319-40AE-944E-D0F9AEC264A3}"/>
                    </a:ext>
                  </a:extLst>
                </p:cNvPr>
                <p:cNvSpPr>
                  <a:spLocks/>
                </p:cNvSpPr>
                <p:nvPr/>
              </p:nvSpPr>
              <p:spPr bwMode="auto">
                <a:xfrm>
                  <a:off x="5825297" y="2314406"/>
                  <a:ext cx="21869" cy="102560"/>
                </a:xfrm>
                <a:custGeom>
                  <a:avLst/>
                  <a:gdLst>
                    <a:gd name="T0" fmla="*/ 1 w 22"/>
                    <a:gd name="T1" fmla="*/ 12 h 103"/>
                    <a:gd name="T2" fmla="*/ 5 w 22"/>
                    <a:gd name="T3" fmla="*/ 92 h 103"/>
                    <a:gd name="T4" fmla="*/ 21 w 22"/>
                    <a:gd name="T5" fmla="*/ 90 h 103"/>
                    <a:gd name="T6" fmla="*/ 18 w 22"/>
                    <a:gd name="T7" fmla="*/ 11 h 103"/>
                    <a:gd name="T8" fmla="*/ 1 w 22"/>
                    <a:gd name="T9" fmla="*/ 12 h 103"/>
                  </a:gdLst>
                  <a:ahLst/>
                  <a:cxnLst>
                    <a:cxn ang="0">
                      <a:pos x="T0" y="T1"/>
                    </a:cxn>
                    <a:cxn ang="0">
                      <a:pos x="T2" y="T3"/>
                    </a:cxn>
                    <a:cxn ang="0">
                      <a:pos x="T4" y="T5"/>
                    </a:cxn>
                    <a:cxn ang="0">
                      <a:pos x="T6" y="T7"/>
                    </a:cxn>
                    <a:cxn ang="0">
                      <a:pos x="T8" y="T9"/>
                    </a:cxn>
                  </a:cxnLst>
                  <a:rect l="0" t="0" r="r" b="b"/>
                  <a:pathLst>
                    <a:path w="22" h="103">
                      <a:moveTo>
                        <a:pt x="1" y="12"/>
                      </a:moveTo>
                      <a:cubicBezTo>
                        <a:pt x="3" y="39"/>
                        <a:pt x="3" y="66"/>
                        <a:pt x="5" y="92"/>
                      </a:cubicBezTo>
                      <a:cubicBezTo>
                        <a:pt x="6" y="103"/>
                        <a:pt x="22" y="101"/>
                        <a:pt x="21" y="90"/>
                      </a:cubicBezTo>
                      <a:cubicBezTo>
                        <a:pt x="19" y="64"/>
                        <a:pt x="20" y="37"/>
                        <a:pt x="18" y="11"/>
                      </a:cubicBezTo>
                      <a:cubicBezTo>
                        <a:pt x="17" y="0"/>
                        <a:pt x="0" y="2"/>
                        <a:pt x="1" y="12"/>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7" name="Freeform 96">
                  <a:extLst>
                    <a:ext uri="{FF2B5EF4-FFF2-40B4-BE49-F238E27FC236}">
                      <a16:creationId xmlns:a16="http://schemas.microsoft.com/office/drawing/2014/main" id="{ADDF3AB0-A08F-48B4-A65C-F692F0AD8B89}"/>
                    </a:ext>
                  </a:extLst>
                </p:cNvPr>
                <p:cNvSpPr>
                  <a:spLocks/>
                </p:cNvSpPr>
                <p:nvPr/>
              </p:nvSpPr>
              <p:spPr bwMode="auto">
                <a:xfrm>
                  <a:off x="5886381" y="2357391"/>
                  <a:ext cx="27902" cy="84461"/>
                </a:xfrm>
                <a:custGeom>
                  <a:avLst/>
                  <a:gdLst>
                    <a:gd name="T0" fmla="*/ 9 w 28"/>
                    <a:gd name="T1" fmla="*/ 10 h 85"/>
                    <a:gd name="T2" fmla="*/ 1 w 28"/>
                    <a:gd name="T3" fmla="*/ 71 h 85"/>
                    <a:gd name="T4" fmla="*/ 18 w 28"/>
                    <a:gd name="T5" fmla="*/ 74 h 85"/>
                    <a:gd name="T6" fmla="*/ 26 w 28"/>
                    <a:gd name="T7" fmla="*/ 13 h 85"/>
                    <a:gd name="T8" fmla="*/ 9 w 28"/>
                    <a:gd name="T9" fmla="*/ 10 h 85"/>
                  </a:gdLst>
                  <a:ahLst/>
                  <a:cxnLst>
                    <a:cxn ang="0">
                      <a:pos x="T0" y="T1"/>
                    </a:cxn>
                    <a:cxn ang="0">
                      <a:pos x="T2" y="T3"/>
                    </a:cxn>
                    <a:cxn ang="0">
                      <a:pos x="T4" y="T5"/>
                    </a:cxn>
                    <a:cxn ang="0">
                      <a:pos x="T6" y="T7"/>
                    </a:cxn>
                    <a:cxn ang="0">
                      <a:pos x="T8" y="T9"/>
                    </a:cxn>
                  </a:cxnLst>
                  <a:rect l="0" t="0" r="r" b="b"/>
                  <a:pathLst>
                    <a:path w="28" h="85">
                      <a:moveTo>
                        <a:pt x="9" y="10"/>
                      </a:moveTo>
                      <a:cubicBezTo>
                        <a:pt x="6" y="30"/>
                        <a:pt x="3" y="51"/>
                        <a:pt x="1" y="71"/>
                      </a:cubicBezTo>
                      <a:cubicBezTo>
                        <a:pt x="0" y="82"/>
                        <a:pt x="17" y="85"/>
                        <a:pt x="18" y="74"/>
                      </a:cubicBezTo>
                      <a:cubicBezTo>
                        <a:pt x="20" y="54"/>
                        <a:pt x="22" y="33"/>
                        <a:pt x="26" y="13"/>
                      </a:cubicBezTo>
                      <a:cubicBezTo>
                        <a:pt x="28" y="3"/>
                        <a:pt x="11" y="0"/>
                        <a:pt x="9" y="10"/>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8" name="Freeform 97">
                  <a:extLst>
                    <a:ext uri="{FF2B5EF4-FFF2-40B4-BE49-F238E27FC236}">
                      <a16:creationId xmlns:a16="http://schemas.microsoft.com/office/drawing/2014/main" id="{7B175D63-F075-4649-94FC-459921D18C02}"/>
                    </a:ext>
                  </a:extLst>
                </p:cNvPr>
                <p:cNvSpPr>
                  <a:spLocks/>
                </p:cNvSpPr>
                <p:nvPr/>
              </p:nvSpPr>
              <p:spPr bwMode="auto">
                <a:xfrm>
                  <a:off x="5944448" y="2406408"/>
                  <a:ext cx="47509" cy="70887"/>
                </a:xfrm>
                <a:custGeom>
                  <a:avLst/>
                  <a:gdLst>
                    <a:gd name="T0" fmla="*/ 29 w 48"/>
                    <a:gd name="T1" fmla="*/ 10 h 72"/>
                    <a:gd name="T2" fmla="*/ 6 w 48"/>
                    <a:gd name="T3" fmla="*/ 56 h 72"/>
                    <a:gd name="T4" fmla="*/ 21 w 48"/>
                    <a:gd name="T5" fmla="*/ 63 h 72"/>
                    <a:gd name="T6" fmla="*/ 44 w 48"/>
                    <a:gd name="T7" fmla="*/ 17 h 72"/>
                    <a:gd name="T8" fmla="*/ 29 w 48"/>
                    <a:gd name="T9" fmla="*/ 10 h 72"/>
                  </a:gdLst>
                  <a:ahLst/>
                  <a:cxnLst>
                    <a:cxn ang="0">
                      <a:pos x="T0" y="T1"/>
                    </a:cxn>
                    <a:cxn ang="0">
                      <a:pos x="T2" y="T3"/>
                    </a:cxn>
                    <a:cxn ang="0">
                      <a:pos x="T4" y="T5"/>
                    </a:cxn>
                    <a:cxn ang="0">
                      <a:pos x="T6" y="T7"/>
                    </a:cxn>
                    <a:cxn ang="0">
                      <a:pos x="T8" y="T9"/>
                    </a:cxn>
                  </a:cxnLst>
                  <a:rect l="0" t="0" r="r" b="b"/>
                  <a:pathLst>
                    <a:path w="48" h="72">
                      <a:moveTo>
                        <a:pt x="29" y="10"/>
                      </a:moveTo>
                      <a:cubicBezTo>
                        <a:pt x="23" y="26"/>
                        <a:pt x="14" y="41"/>
                        <a:pt x="6" y="56"/>
                      </a:cubicBezTo>
                      <a:cubicBezTo>
                        <a:pt x="0" y="65"/>
                        <a:pt x="16" y="72"/>
                        <a:pt x="21" y="63"/>
                      </a:cubicBezTo>
                      <a:cubicBezTo>
                        <a:pt x="29" y="48"/>
                        <a:pt x="38" y="33"/>
                        <a:pt x="44" y="17"/>
                      </a:cubicBezTo>
                      <a:cubicBezTo>
                        <a:pt x="48" y="7"/>
                        <a:pt x="33" y="0"/>
                        <a:pt x="29" y="10"/>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29" name="Freeform 98">
                  <a:extLst>
                    <a:ext uri="{FF2B5EF4-FFF2-40B4-BE49-F238E27FC236}">
                      <a16:creationId xmlns:a16="http://schemas.microsoft.com/office/drawing/2014/main" id="{98C8067B-1F7F-43FE-8AE4-3AB02FDE3F67}"/>
                    </a:ext>
                  </a:extLst>
                </p:cNvPr>
                <p:cNvSpPr>
                  <a:spLocks/>
                </p:cNvSpPr>
                <p:nvPr/>
              </p:nvSpPr>
              <p:spPr bwMode="auto">
                <a:xfrm>
                  <a:off x="5988186" y="2442606"/>
                  <a:ext cx="68625" cy="73903"/>
                </a:xfrm>
                <a:custGeom>
                  <a:avLst/>
                  <a:gdLst>
                    <a:gd name="T0" fmla="*/ 52 w 69"/>
                    <a:gd name="T1" fmla="*/ 7 h 74"/>
                    <a:gd name="T2" fmla="*/ 7 w 69"/>
                    <a:gd name="T3" fmla="*/ 55 h 74"/>
                    <a:gd name="T4" fmla="*/ 19 w 69"/>
                    <a:gd name="T5" fmla="*/ 65 h 74"/>
                    <a:gd name="T6" fmla="*/ 61 w 69"/>
                    <a:gd name="T7" fmla="*/ 21 h 74"/>
                    <a:gd name="T8" fmla="*/ 52 w 69"/>
                    <a:gd name="T9" fmla="*/ 7 h 74"/>
                  </a:gdLst>
                  <a:ahLst/>
                  <a:cxnLst>
                    <a:cxn ang="0">
                      <a:pos x="T0" y="T1"/>
                    </a:cxn>
                    <a:cxn ang="0">
                      <a:pos x="T2" y="T3"/>
                    </a:cxn>
                    <a:cxn ang="0">
                      <a:pos x="T4" y="T5"/>
                    </a:cxn>
                    <a:cxn ang="0">
                      <a:pos x="T6" y="T7"/>
                    </a:cxn>
                    <a:cxn ang="0">
                      <a:pos x="T8" y="T9"/>
                    </a:cxn>
                  </a:cxnLst>
                  <a:rect l="0" t="0" r="r" b="b"/>
                  <a:pathLst>
                    <a:path w="69" h="74">
                      <a:moveTo>
                        <a:pt x="52" y="7"/>
                      </a:moveTo>
                      <a:cubicBezTo>
                        <a:pt x="36" y="22"/>
                        <a:pt x="21" y="38"/>
                        <a:pt x="7" y="55"/>
                      </a:cubicBezTo>
                      <a:cubicBezTo>
                        <a:pt x="0" y="63"/>
                        <a:pt x="13" y="74"/>
                        <a:pt x="19" y="65"/>
                      </a:cubicBezTo>
                      <a:cubicBezTo>
                        <a:pt x="32" y="50"/>
                        <a:pt x="46" y="34"/>
                        <a:pt x="61" y="21"/>
                      </a:cubicBezTo>
                      <a:cubicBezTo>
                        <a:pt x="69" y="13"/>
                        <a:pt x="59" y="0"/>
                        <a:pt x="52" y="7"/>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230" name="Group 229">
                <a:extLst>
                  <a:ext uri="{FF2B5EF4-FFF2-40B4-BE49-F238E27FC236}">
                    <a16:creationId xmlns:a16="http://schemas.microsoft.com/office/drawing/2014/main" id="{068E4C20-65C1-4592-9E65-41AC8A872461}"/>
                  </a:ext>
                </a:extLst>
              </p:cNvPr>
              <p:cNvGrpSpPr/>
              <p:nvPr/>
            </p:nvGrpSpPr>
            <p:grpSpPr>
              <a:xfrm>
                <a:off x="2248980" y="1761610"/>
                <a:ext cx="249613" cy="410239"/>
                <a:chOff x="2746241" y="2227683"/>
                <a:chExt cx="249613" cy="410239"/>
              </a:xfrm>
            </p:grpSpPr>
            <p:sp>
              <p:nvSpPr>
                <p:cNvPr id="231" name="Freeform 99">
                  <a:extLst>
                    <a:ext uri="{FF2B5EF4-FFF2-40B4-BE49-F238E27FC236}">
                      <a16:creationId xmlns:a16="http://schemas.microsoft.com/office/drawing/2014/main" id="{7731C5BF-F0E9-4688-9A10-0D0E6E559A93}"/>
                    </a:ext>
                  </a:extLst>
                </p:cNvPr>
                <p:cNvSpPr>
                  <a:spLocks/>
                </p:cNvSpPr>
                <p:nvPr/>
              </p:nvSpPr>
              <p:spPr bwMode="auto">
                <a:xfrm>
                  <a:off x="2746241" y="2316669"/>
                  <a:ext cx="227743" cy="265449"/>
                </a:xfrm>
                <a:custGeom>
                  <a:avLst/>
                  <a:gdLst>
                    <a:gd name="T0" fmla="*/ 130 w 229"/>
                    <a:gd name="T1" fmla="*/ 0 h 267"/>
                    <a:gd name="T2" fmla="*/ 0 w 229"/>
                    <a:gd name="T3" fmla="*/ 109 h 267"/>
                    <a:gd name="T4" fmla="*/ 44 w 229"/>
                    <a:gd name="T5" fmla="*/ 205 h 267"/>
                    <a:gd name="T6" fmla="*/ 64 w 229"/>
                    <a:gd name="T7" fmla="*/ 265 h 267"/>
                    <a:gd name="T8" fmla="*/ 163 w 229"/>
                    <a:gd name="T9" fmla="*/ 267 h 267"/>
                    <a:gd name="T10" fmla="*/ 196 w 229"/>
                    <a:gd name="T11" fmla="*/ 204 h 267"/>
                    <a:gd name="T12" fmla="*/ 228 w 229"/>
                    <a:gd name="T13" fmla="*/ 115 h 267"/>
                    <a:gd name="T14" fmla="*/ 130 w 229"/>
                    <a:gd name="T15" fmla="*/ 0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67">
                      <a:moveTo>
                        <a:pt x="130" y="0"/>
                      </a:moveTo>
                      <a:cubicBezTo>
                        <a:pt x="130" y="0"/>
                        <a:pt x="3" y="2"/>
                        <a:pt x="0" y="109"/>
                      </a:cubicBezTo>
                      <a:cubicBezTo>
                        <a:pt x="0" y="109"/>
                        <a:pt x="0" y="168"/>
                        <a:pt x="44" y="205"/>
                      </a:cubicBezTo>
                      <a:cubicBezTo>
                        <a:pt x="44" y="205"/>
                        <a:pt x="62" y="226"/>
                        <a:pt x="64" y="265"/>
                      </a:cubicBezTo>
                      <a:cubicBezTo>
                        <a:pt x="163" y="267"/>
                        <a:pt x="163" y="267"/>
                        <a:pt x="163" y="267"/>
                      </a:cubicBezTo>
                      <a:cubicBezTo>
                        <a:pt x="163" y="267"/>
                        <a:pt x="176" y="219"/>
                        <a:pt x="196" y="204"/>
                      </a:cubicBezTo>
                      <a:cubicBezTo>
                        <a:pt x="216" y="188"/>
                        <a:pt x="229" y="148"/>
                        <a:pt x="228" y="115"/>
                      </a:cubicBezTo>
                      <a:cubicBezTo>
                        <a:pt x="228" y="81"/>
                        <a:pt x="219" y="8"/>
                        <a:pt x="130" y="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2" name="Freeform 100">
                  <a:extLst>
                    <a:ext uri="{FF2B5EF4-FFF2-40B4-BE49-F238E27FC236}">
                      <a16:creationId xmlns:a16="http://schemas.microsoft.com/office/drawing/2014/main" id="{6F001110-F52F-4BB7-B8E2-A452ED1097C5}"/>
                    </a:ext>
                  </a:extLst>
                </p:cNvPr>
                <p:cNvSpPr>
                  <a:spLocks/>
                </p:cNvSpPr>
                <p:nvPr/>
              </p:nvSpPr>
              <p:spPr bwMode="auto">
                <a:xfrm>
                  <a:off x="2805062" y="2567789"/>
                  <a:ext cx="106330" cy="70133"/>
                </a:xfrm>
                <a:custGeom>
                  <a:avLst/>
                  <a:gdLst>
                    <a:gd name="T0" fmla="*/ 98 w 107"/>
                    <a:gd name="T1" fmla="*/ 6 h 70"/>
                    <a:gd name="T2" fmla="*/ 13 w 107"/>
                    <a:gd name="T3" fmla="*/ 0 h 70"/>
                    <a:gd name="T4" fmla="*/ 3 w 107"/>
                    <a:gd name="T5" fmla="*/ 9 h 70"/>
                    <a:gd name="T6" fmla="*/ 9 w 107"/>
                    <a:gd name="T7" fmla="*/ 19 h 70"/>
                    <a:gd name="T8" fmla="*/ 1 w 107"/>
                    <a:gd name="T9" fmla="*/ 28 h 70"/>
                    <a:gd name="T10" fmla="*/ 7 w 107"/>
                    <a:gd name="T11" fmla="*/ 38 h 70"/>
                    <a:gd name="T12" fmla="*/ 0 w 107"/>
                    <a:gd name="T13" fmla="*/ 47 h 70"/>
                    <a:gd name="T14" fmla="*/ 9 w 107"/>
                    <a:gd name="T15" fmla="*/ 57 h 70"/>
                    <a:gd name="T16" fmla="*/ 27 w 107"/>
                    <a:gd name="T17" fmla="*/ 58 h 70"/>
                    <a:gd name="T18" fmla="*/ 34 w 107"/>
                    <a:gd name="T19" fmla="*/ 69 h 70"/>
                    <a:gd name="T20" fmla="*/ 66 w 107"/>
                    <a:gd name="T21" fmla="*/ 70 h 70"/>
                    <a:gd name="T22" fmla="*/ 72 w 107"/>
                    <a:gd name="T23" fmla="*/ 61 h 70"/>
                    <a:gd name="T24" fmla="*/ 94 w 107"/>
                    <a:gd name="T25" fmla="*/ 63 h 70"/>
                    <a:gd name="T26" fmla="*/ 104 w 107"/>
                    <a:gd name="T27" fmla="*/ 54 h 70"/>
                    <a:gd name="T28" fmla="*/ 98 w 107"/>
                    <a:gd name="T29" fmla="*/ 44 h 70"/>
                    <a:gd name="T30" fmla="*/ 105 w 107"/>
                    <a:gd name="T31" fmla="*/ 35 h 70"/>
                    <a:gd name="T32" fmla="*/ 99 w 107"/>
                    <a:gd name="T33" fmla="*/ 25 h 70"/>
                    <a:gd name="T34" fmla="*/ 107 w 107"/>
                    <a:gd name="T35" fmla="*/ 16 h 70"/>
                    <a:gd name="T36" fmla="*/ 98 w 107"/>
                    <a:gd name="T3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70">
                      <a:moveTo>
                        <a:pt x="98" y="6"/>
                      </a:moveTo>
                      <a:cubicBezTo>
                        <a:pt x="13" y="0"/>
                        <a:pt x="13" y="0"/>
                        <a:pt x="13" y="0"/>
                      </a:cubicBezTo>
                      <a:cubicBezTo>
                        <a:pt x="8" y="0"/>
                        <a:pt x="3" y="4"/>
                        <a:pt x="3" y="9"/>
                      </a:cubicBezTo>
                      <a:cubicBezTo>
                        <a:pt x="3" y="14"/>
                        <a:pt x="5" y="18"/>
                        <a:pt x="9" y="19"/>
                      </a:cubicBezTo>
                      <a:cubicBezTo>
                        <a:pt x="5" y="20"/>
                        <a:pt x="1" y="24"/>
                        <a:pt x="1" y="28"/>
                      </a:cubicBezTo>
                      <a:cubicBezTo>
                        <a:pt x="1" y="33"/>
                        <a:pt x="4" y="36"/>
                        <a:pt x="7" y="38"/>
                      </a:cubicBezTo>
                      <a:cubicBezTo>
                        <a:pt x="4" y="39"/>
                        <a:pt x="0" y="42"/>
                        <a:pt x="0" y="47"/>
                      </a:cubicBezTo>
                      <a:cubicBezTo>
                        <a:pt x="0" y="52"/>
                        <a:pt x="4" y="57"/>
                        <a:pt x="9" y="57"/>
                      </a:cubicBezTo>
                      <a:cubicBezTo>
                        <a:pt x="27" y="58"/>
                        <a:pt x="27" y="58"/>
                        <a:pt x="27" y="58"/>
                      </a:cubicBezTo>
                      <a:cubicBezTo>
                        <a:pt x="34" y="69"/>
                        <a:pt x="34" y="69"/>
                        <a:pt x="34" y="69"/>
                      </a:cubicBezTo>
                      <a:cubicBezTo>
                        <a:pt x="66" y="70"/>
                        <a:pt x="66" y="70"/>
                        <a:pt x="66" y="70"/>
                      </a:cubicBezTo>
                      <a:cubicBezTo>
                        <a:pt x="72" y="61"/>
                        <a:pt x="72" y="61"/>
                        <a:pt x="72" y="61"/>
                      </a:cubicBezTo>
                      <a:cubicBezTo>
                        <a:pt x="94" y="63"/>
                        <a:pt x="94" y="63"/>
                        <a:pt x="94" y="63"/>
                      </a:cubicBezTo>
                      <a:cubicBezTo>
                        <a:pt x="99" y="63"/>
                        <a:pt x="104" y="59"/>
                        <a:pt x="104" y="54"/>
                      </a:cubicBezTo>
                      <a:cubicBezTo>
                        <a:pt x="105" y="49"/>
                        <a:pt x="102" y="45"/>
                        <a:pt x="98" y="44"/>
                      </a:cubicBezTo>
                      <a:cubicBezTo>
                        <a:pt x="102" y="43"/>
                        <a:pt x="105" y="39"/>
                        <a:pt x="105" y="35"/>
                      </a:cubicBezTo>
                      <a:cubicBezTo>
                        <a:pt x="106" y="31"/>
                        <a:pt x="103" y="27"/>
                        <a:pt x="99" y="25"/>
                      </a:cubicBezTo>
                      <a:cubicBezTo>
                        <a:pt x="103" y="24"/>
                        <a:pt x="107" y="21"/>
                        <a:pt x="107" y="16"/>
                      </a:cubicBezTo>
                      <a:cubicBezTo>
                        <a:pt x="107" y="11"/>
                        <a:pt x="103" y="6"/>
                        <a:pt x="98" y="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3" name="Freeform 101">
                  <a:extLst>
                    <a:ext uri="{FF2B5EF4-FFF2-40B4-BE49-F238E27FC236}">
                      <a16:creationId xmlns:a16="http://schemas.microsoft.com/office/drawing/2014/main" id="{A27F7703-F02C-48F0-AEE1-A1DF5BA87A20}"/>
                    </a:ext>
                  </a:extLst>
                </p:cNvPr>
                <p:cNvSpPr>
                  <a:spLocks/>
                </p:cNvSpPr>
                <p:nvPr/>
              </p:nvSpPr>
              <p:spPr bwMode="auto">
                <a:xfrm>
                  <a:off x="2821653" y="2410933"/>
                  <a:ext cx="85215" cy="178726"/>
                </a:xfrm>
                <a:custGeom>
                  <a:avLst/>
                  <a:gdLst>
                    <a:gd name="T0" fmla="*/ 70 w 86"/>
                    <a:gd name="T1" fmla="*/ 5 h 180"/>
                    <a:gd name="T2" fmla="*/ 65 w 86"/>
                    <a:gd name="T3" fmla="*/ 4 h 180"/>
                    <a:gd name="T4" fmla="*/ 54 w 86"/>
                    <a:gd name="T5" fmla="*/ 16 h 180"/>
                    <a:gd name="T6" fmla="*/ 38 w 86"/>
                    <a:gd name="T7" fmla="*/ 3 h 180"/>
                    <a:gd name="T8" fmla="*/ 29 w 86"/>
                    <a:gd name="T9" fmla="*/ 13 h 180"/>
                    <a:gd name="T10" fmla="*/ 29 w 86"/>
                    <a:gd name="T11" fmla="*/ 12 h 180"/>
                    <a:gd name="T12" fmla="*/ 13 w 86"/>
                    <a:gd name="T13" fmla="*/ 8 h 180"/>
                    <a:gd name="T14" fmla="*/ 4 w 86"/>
                    <a:gd name="T15" fmla="*/ 22 h 180"/>
                    <a:gd name="T16" fmla="*/ 6 w 86"/>
                    <a:gd name="T17" fmla="*/ 82 h 180"/>
                    <a:gd name="T18" fmla="*/ 20 w 86"/>
                    <a:gd name="T19" fmla="*/ 175 h 180"/>
                    <a:gd name="T20" fmla="*/ 27 w 86"/>
                    <a:gd name="T21" fmla="*/ 175 h 180"/>
                    <a:gd name="T22" fmla="*/ 10 w 86"/>
                    <a:gd name="T23" fmla="*/ 42 h 180"/>
                    <a:gd name="T24" fmla="*/ 23 w 86"/>
                    <a:gd name="T25" fmla="*/ 16 h 180"/>
                    <a:gd name="T26" fmla="*/ 27 w 86"/>
                    <a:gd name="T27" fmla="*/ 23 h 180"/>
                    <a:gd name="T28" fmla="*/ 26 w 86"/>
                    <a:gd name="T29" fmla="*/ 28 h 180"/>
                    <a:gd name="T30" fmla="*/ 30 w 86"/>
                    <a:gd name="T31" fmla="*/ 57 h 180"/>
                    <a:gd name="T32" fmla="*/ 37 w 86"/>
                    <a:gd name="T33" fmla="*/ 56 h 180"/>
                    <a:gd name="T34" fmla="*/ 34 w 86"/>
                    <a:gd name="T35" fmla="*/ 22 h 180"/>
                    <a:gd name="T36" fmla="*/ 39 w 86"/>
                    <a:gd name="T37" fmla="*/ 11 h 180"/>
                    <a:gd name="T38" fmla="*/ 48 w 86"/>
                    <a:gd name="T39" fmla="*/ 28 h 180"/>
                    <a:gd name="T40" fmla="*/ 48 w 86"/>
                    <a:gd name="T41" fmla="*/ 30 h 180"/>
                    <a:gd name="T42" fmla="*/ 47 w 86"/>
                    <a:gd name="T43" fmla="*/ 54 h 180"/>
                    <a:gd name="T44" fmla="*/ 55 w 86"/>
                    <a:gd name="T45" fmla="*/ 54 h 180"/>
                    <a:gd name="T46" fmla="*/ 56 w 86"/>
                    <a:gd name="T47" fmla="*/ 31 h 180"/>
                    <a:gd name="T48" fmla="*/ 66 w 86"/>
                    <a:gd name="T49" fmla="*/ 12 h 180"/>
                    <a:gd name="T50" fmla="*/ 60 w 86"/>
                    <a:gd name="T51" fmla="*/ 83 h 180"/>
                    <a:gd name="T52" fmla="*/ 48 w 86"/>
                    <a:gd name="T53" fmla="*/ 165 h 180"/>
                    <a:gd name="T54" fmla="*/ 56 w 86"/>
                    <a:gd name="T55" fmla="*/ 164 h 180"/>
                    <a:gd name="T56" fmla="*/ 69 w 86"/>
                    <a:gd name="T57" fmla="*/ 78 h 180"/>
                    <a:gd name="T58" fmla="*/ 70 w 86"/>
                    <a:gd name="T59" fmla="*/ 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80">
                      <a:moveTo>
                        <a:pt x="70" y="5"/>
                      </a:moveTo>
                      <a:cubicBezTo>
                        <a:pt x="69" y="3"/>
                        <a:pt x="67" y="3"/>
                        <a:pt x="65" y="4"/>
                      </a:cubicBezTo>
                      <a:cubicBezTo>
                        <a:pt x="60" y="7"/>
                        <a:pt x="57" y="11"/>
                        <a:pt x="54" y="16"/>
                      </a:cubicBezTo>
                      <a:cubicBezTo>
                        <a:pt x="52" y="8"/>
                        <a:pt x="47" y="0"/>
                        <a:pt x="38" y="3"/>
                      </a:cubicBezTo>
                      <a:cubicBezTo>
                        <a:pt x="34" y="5"/>
                        <a:pt x="31" y="8"/>
                        <a:pt x="29" y="13"/>
                      </a:cubicBezTo>
                      <a:cubicBezTo>
                        <a:pt x="29" y="12"/>
                        <a:pt x="29" y="12"/>
                        <a:pt x="29" y="12"/>
                      </a:cubicBezTo>
                      <a:cubicBezTo>
                        <a:pt x="25" y="7"/>
                        <a:pt x="19" y="5"/>
                        <a:pt x="13" y="8"/>
                      </a:cubicBezTo>
                      <a:cubicBezTo>
                        <a:pt x="8" y="10"/>
                        <a:pt x="5" y="17"/>
                        <a:pt x="4" y="22"/>
                      </a:cubicBezTo>
                      <a:cubicBezTo>
                        <a:pt x="0" y="41"/>
                        <a:pt x="4" y="63"/>
                        <a:pt x="6" y="82"/>
                      </a:cubicBezTo>
                      <a:cubicBezTo>
                        <a:pt x="11" y="113"/>
                        <a:pt x="18" y="144"/>
                        <a:pt x="20" y="175"/>
                      </a:cubicBezTo>
                      <a:cubicBezTo>
                        <a:pt x="20" y="180"/>
                        <a:pt x="27" y="179"/>
                        <a:pt x="27" y="175"/>
                      </a:cubicBezTo>
                      <a:cubicBezTo>
                        <a:pt x="24" y="130"/>
                        <a:pt x="12" y="86"/>
                        <a:pt x="10" y="42"/>
                      </a:cubicBezTo>
                      <a:cubicBezTo>
                        <a:pt x="10" y="37"/>
                        <a:pt x="12" y="4"/>
                        <a:pt x="23" y="16"/>
                      </a:cubicBezTo>
                      <a:cubicBezTo>
                        <a:pt x="24" y="18"/>
                        <a:pt x="26" y="20"/>
                        <a:pt x="27" y="23"/>
                      </a:cubicBezTo>
                      <a:cubicBezTo>
                        <a:pt x="26" y="24"/>
                        <a:pt x="26" y="26"/>
                        <a:pt x="26" y="28"/>
                      </a:cubicBezTo>
                      <a:cubicBezTo>
                        <a:pt x="25" y="36"/>
                        <a:pt x="25" y="50"/>
                        <a:pt x="30" y="57"/>
                      </a:cubicBezTo>
                      <a:cubicBezTo>
                        <a:pt x="32" y="59"/>
                        <a:pt x="37" y="59"/>
                        <a:pt x="37" y="56"/>
                      </a:cubicBezTo>
                      <a:cubicBezTo>
                        <a:pt x="38" y="45"/>
                        <a:pt x="38" y="32"/>
                        <a:pt x="34" y="22"/>
                      </a:cubicBezTo>
                      <a:cubicBezTo>
                        <a:pt x="35" y="17"/>
                        <a:pt x="36" y="13"/>
                        <a:pt x="39" y="11"/>
                      </a:cubicBezTo>
                      <a:cubicBezTo>
                        <a:pt x="46" y="5"/>
                        <a:pt x="48" y="25"/>
                        <a:pt x="48" y="28"/>
                      </a:cubicBezTo>
                      <a:cubicBezTo>
                        <a:pt x="48" y="29"/>
                        <a:pt x="48" y="29"/>
                        <a:pt x="48" y="30"/>
                      </a:cubicBezTo>
                      <a:cubicBezTo>
                        <a:pt x="47" y="38"/>
                        <a:pt x="46" y="46"/>
                        <a:pt x="47" y="54"/>
                      </a:cubicBezTo>
                      <a:cubicBezTo>
                        <a:pt x="48" y="58"/>
                        <a:pt x="54" y="58"/>
                        <a:pt x="55" y="54"/>
                      </a:cubicBezTo>
                      <a:cubicBezTo>
                        <a:pt x="56" y="46"/>
                        <a:pt x="56" y="38"/>
                        <a:pt x="56" y="31"/>
                      </a:cubicBezTo>
                      <a:cubicBezTo>
                        <a:pt x="58" y="23"/>
                        <a:pt x="61" y="17"/>
                        <a:pt x="66" y="12"/>
                      </a:cubicBezTo>
                      <a:cubicBezTo>
                        <a:pt x="78" y="33"/>
                        <a:pt x="66" y="62"/>
                        <a:pt x="60" y="83"/>
                      </a:cubicBezTo>
                      <a:cubicBezTo>
                        <a:pt x="53" y="109"/>
                        <a:pt x="46" y="138"/>
                        <a:pt x="48" y="165"/>
                      </a:cubicBezTo>
                      <a:cubicBezTo>
                        <a:pt x="49" y="169"/>
                        <a:pt x="56" y="169"/>
                        <a:pt x="56" y="164"/>
                      </a:cubicBezTo>
                      <a:cubicBezTo>
                        <a:pt x="53" y="136"/>
                        <a:pt x="61" y="105"/>
                        <a:pt x="69" y="78"/>
                      </a:cubicBezTo>
                      <a:cubicBezTo>
                        <a:pt x="76" y="56"/>
                        <a:pt x="86" y="26"/>
                        <a:pt x="70" y="5"/>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4" name="Freeform 102">
                  <a:extLst>
                    <a:ext uri="{FF2B5EF4-FFF2-40B4-BE49-F238E27FC236}">
                      <a16:creationId xmlns:a16="http://schemas.microsoft.com/office/drawing/2014/main" id="{6A8929F8-7FA1-4540-AFF4-A35DAFF0AD26}"/>
                    </a:ext>
                  </a:extLst>
                </p:cNvPr>
                <p:cNvSpPr>
                  <a:spLocks/>
                </p:cNvSpPr>
                <p:nvPr/>
              </p:nvSpPr>
              <p:spPr bwMode="auto">
                <a:xfrm>
                  <a:off x="2761323" y="2406408"/>
                  <a:ext cx="41476" cy="95019"/>
                </a:xfrm>
                <a:custGeom>
                  <a:avLst/>
                  <a:gdLst>
                    <a:gd name="T0" fmla="*/ 3 w 42"/>
                    <a:gd name="T1" fmla="*/ 8 h 96"/>
                    <a:gd name="T2" fmla="*/ 27 w 42"/>
                    <a:gd name="T3" fmla="*/ 89 h 96"/>
                    <a:gd name="T4" fmla="*/ 37 w 42"/>
                    <a:gd name="T5" fmla="*/ 81 h 96"/>
                    <a:gd name="T6" fmla="*/ 15 w 42"/>
                    <a:gd name="T7" fmla="*/ 10 h 96"/>
                    <a:gd name="T8" fmla="*/ 3 w 42"/>
                    <a:gd name="T9" fmla="*/ 8 h 96"/>
                  </a:gdLst>
                  <a:ahLst/>
                  <a:cxnLst>
                    <a:cxn ang="0">
                      <a:pos x="T0" y="T1"/>
                    </a:cxn>
                    <a:cxn ang="0">
                      <a:pos x="T2" y="T3"/>
                    </a:cxn>
                    <a:cxn ang="0">
                      <a:pos x="T4" y="T5"/>
                    </a:cxn>
                    <a:cxn ang="0">
                      <a:pos x="T6" y="T7"/>
                    </a:cxn>
                    <a:cxn ang="0">
                      <a:pos x="T8" y="T9"/>
                    </a:cxn>
                  </a:cxnLst>
                  <a:rect l="0" t="0" r="r" b="b"/>
                  <a:pathLst>
                    <a:path w="42" h="96">
                      <a:moveTo>
                        <a:pt x="3" y="8"/>
                      </a:moveTo>
                      <a:cubicBezTo>
                        <a:pt x="0" y="37"/>
                        <a:pt x="12" y="64"/>
                        <a:pt x="27" y="89"/>
                      </a:cubicBezTo>
                      <a:cubicBezTo>
                        <a:pt x="32" y="96"/>
                        <a:pt x="42" y="88"/>
                        <a:pt x="37" y="81"/>
                      </a:cubicBezTo>
                      <a:cubicBezTo>
                        <a:pt x="24" y="60"/>
                        <a:pt x="13" y="36"/>
                        <a:pt x="15" y="10"/>
                      </a:cubicBezTo>
                      <a:cubicBezTo>
                        <a:pt x="16" y="2"/>
                        <a:pt x="4" y="0"/>
                        <a:pt x="3"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5" name="Freeform 103">
                  <a:extLst>
                    <a:ext uri="{FF2B5EF4-FFF2-40B4-BE49-F238E27FC236}">
                      <a16:creationId xmlns:a16="http://schemas.microsoft.com/office/drawing/2014/main" id="{0440D21E-96C0-45F4-9FF7-5638247B1003}"/>
                    </a:ext>
                  </a:extLst>
                </p:cNvPr>
                <p:cNvSpPr>
                  <a:spLocks/>
                </p:cNvSpPr>
                <p:nvPr/>
              </p:nvSpPr>
              <p:spPr bwMode="auto">
                <a:xfrm>
                  <a:off x="2763586" y="2389064"/>
                  <a:ext cx="16591" cy="14328"/>
                </a:xfrm>
                <a:custGeom>
                  <a:avLst/>
                  <a:gdLst>
                    <a:gd name="T0" fmla="*/ 9 w 17"/>
                    <a:gd name="T1" fmla="*/ 13 h 14"/>
                    <a:gd name="T2" fmla="*/ 8 w 17"/>
                    <a:gd name="T3" fmla="*/ 1 h 14"/>
                    <a:gd name="T4" fmla="*/ 9 w 17"/>
                    <a:gd name="T5" fmla="*/ 13 h 14"/>
                  </a:gdLst>
                  <a:ahLst/>
                  <a:cxnLst>
                    <a:cxn ang="0">
                      <a:pos x="T0" y="T1"/>
                    </a:cxn>
                    <a:cxn ang="0">
                      <a:pos x="T2" y="T3"/>
                    </a:cxn>
                    <a:cxn ang="0">
                      <a:pos x="T4" y="T5"/>
                    </a:cxn>
                  </a:cxnLst>
                  <a:rect l="0" t="0" r="r" b="b"/>
                  <a:pathLst>
                    <a:path w="17" h="14">
                      <a:moveTo>
                        <a:pt x="9" y="13"/>
                      </a:moveTo>
                      <a:cubicBezTo>
                        <a:pt x="17" y="12"/>
                        <a:pt x="16" y="0"/>
                        <a:pt x="8" y="1"/>
                      </a:cubicBezTo>
                      <a:cubicBezTo>
                        <a:pt x="0" y="2"/>
                        <a:pt x="1" y="14"/>
                        <a:pt x="9" y="13"/>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6" name="Freeform 104">
                  <a:extLst>
                    <a:ext uri="{FF2B5EF4-FFF2-40B4-BE49-F238E27FC236}">
                      <a16:creationId xmlns:a16="http://schemas.microsoft.com/office/drawing/2014/main" id="{78664EB0-7D5F-4660-9373-0CD9B04759DE}"/>
                    </a:ext>
                  </a:extLst>
                </p:cNvPr>
                <p:cNvSpPr>
                  <a:spLocks/>
                </p:cNvSpPr>
                <p:nvPr/>
              </p:nvSpPr>
              <p:spPr bwMode="auto">
                <a:xfrm>
                  <a:off x="2746995" y="2275192"/>
                  <a:ext cx="36952" cy="42231"/>
                </a:xfrm>
                <a:custGeom>
                  <a:avLst/>
                  <a:gdLst>
                    <a:gd name="T0" fmla="*/ 3 w 37"/>
                    <a:gd name="T1" fmla="*/ 10 h 43"/>
                    <a:gd name="T2" fmla="*/ 27 w 37"/>
                    <a:gd name="T3" fmla="*/ 39 h 43"/>
                    <a:gd name="T4" fmla="*/ 33 w 37"/>
                    <a:gd name="T5" fmla="*/ 32 h 43"/>
                    <a:gd name="T6" fmla="*/ 10 w 37"/>
                    <a:gd name="T7" fmla="*/ 5 h 43"/>
                    <a:gd name="T8" fmla="*/ 3 w 37"/>
                    <a:gd name="T9" fmla="*/ 10 h 43"/>
                  </a:gdLst>
                  <a:ahLst/>
                  <a:cxnLst>
                    <a:cxn ang="0">
                      <a:pos x="T0" y="T1"/>
                    </a:cxn>
                    <a:cxn ang="0">
                      <a:pos x="T2" y="T3"/>
                    </a:cxn>
                    <a:cxn ang="0">
                      <a:pos x="T4" y="T5"/>
                    </a:cxn>
                    <a:cxn ang="0">
                      <a:pos x="T6" y="T7"/>
                    </a:cxn>
                    <a:cxn ang="0">
                      <a:pos x="T8" y="T9"/>
                    </a:cxn>
                  </a:cxnLst>
                  <a:rect l="0" t="0" r="r" b="b"/>
                  <a:pathLst>
                    <a:path w="37" h="43">
                      <a:moveTo>
                        <a:pt x="3" y="10"/>
                      </a:moveTo>
                      <a:cubicBezTo>
                        <a:pt x="10" y="21"/>
                        <a:pt x="18" y="30"/>
                        <a:pt x="27" y="39"/>
                      </a:cubicBezTo>
                      <a:cubicBezTo>
                        <a:pt x="32" y="43"/>
                        <a:pt x="37" y="36"/>
                        <a:pt x="33" y="32"/>
                      </a:cubicBezTo>
                      <a:cubicBezTo>
                        <a:pt x="25" y="24"/>
                        <a:pt x="17" y="15"/>
                        <a:pt x="10" y="5"/>
                      </a:cubicBezTo>
                      <a:cubicBezTo>
                        <a:pt x="7" y="0"/>
                        <a:pt x="0" y="5"/>
                        <a:pt x="3" y="1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7" name="Freeform 105">
                  <a:extLst>
                    <a:ext uri="{FF2B5EF4-FFF2-40B4-BE49-F238E27FC236}">
                      <a16:creationId xmlns:a16="http://schemas.microsoft.com/office/drawing/2014/main" id="{E4BDC4D7-1390-4C09-BA6B-C76E0653E33B}"/>
                    </a:ext>
                  </a:extLst>
                </p:cNvPr>
                <p:cNvSpPr>
                  <a:spLocks/>
                </p:cNvSpPr>
                <p:nvPr/>
              </p:nvSpPr>
              <p:spPr bwMode="auto">
                <a:xfrm>
                  <a:off x="2786209" y="2257847"/>
                  <a:ext cx="28656" cy="36952"/>
                </a:xfrm>
                <a:custGeom>
                  <a:avLst/>
                  <a:gdLst>
                    <a:gd name="T0" fmla="*/ 3 w 29"/>
                    <a:gd name="T1" fmla="*/ 10 h 37"/>
                    <a:gd name="T2" fmla="*/ 18 w 29"/>
                    <a:gd name="T3" fmla="*/ 33 h 37"/>
                    <a:gd name="T4" fmla="*/ 26 w 29"/>
                    <a:gd name="T5" fmla="*/ 27 h 37"/>
                    <a:gd name="T6" fmla="*/ 10 w 29"/>
                    <a:gd name="T7" fmla="*/ 5 h 37"/>
                    <a:gd name="T8" fmla="*/ 3 w 29"/>
                    <a:gd name="T9" fmla="*/ 10 h 37"/>
                  </a:gdLst>
                  <a:ahLst/>
                  <a:cxnLst>
                    <a:cxn ang="0">
                      <a:pos x="T0" y="T1"/>
                    </a:cxn>
                    <a:cxn ang="0">
                      <a:pos x="T2" y="T3"/>
                    </a:cxn>
                    <a:cxn ang="0">
                      <a:pos x="T4" y="T5"/>
                    </a:cxn>
                    <a:cxn ang="0">
                      <a:pos x="T6" y="T7"/>
                    </a:cxn>
                    <a:cxn ang="0">
                      <a:pos x="T8" y="T9"/>
                    </a:cxn>
                  </a:cxnLst>
                  <a:rect l="0" t="0" r="r" b="b"/>
                  <a:pathLst>
                    <a:path w="29" h="37">
                      <a:moveTo>
                        <a:pt x="3" y="10"/>
                      </a:moveTo>
                      <a:cubicBezTo>
                        <a:pt x="8" y="17"/>
                        <a:pt x="13" y="25"/>
                        <a:pt x="18" y="33"/>
                      </a:cubicBezTo>
                      <a:cubicBezTo>
                        <a:pt x="22" y="37"/>
                        <a:pt x="29" y="32"/>
                        <a:pt x="26" y="27"/>
                      </a:cubicBezTo>
                      <a:cubicBezTo>
                        <a:pt x="20" y="20"/>
                        <a:pt x="16" y="12"/>
                        <a:pt x="10" y="5"/>
                      </a:cubicBezTo>
                      <a:cubicBezTo>
                        <a:pt x="7" y="0"/>
                        <a:pt x="0" y="5"/>
                        <a:pt x="3" y="1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8" name="Freeform 106">
                  <a:extLst>
                    <a:ext uri="{FF2B5EF4-FFF2-40B4-BE49-F238E27FC236}">
                      <a16:creationId xmlns:a16="http://schemas.microsoft.com/office/drawing/2014/main" id="{9B089E40-314F-497D-8C57-5A74A22A93E9}"/>
                    </a:ext>
                  </a:extLst>
                </p:cNvPr>
                <p:cNvSpPr>
                  <a:spLocks/>
                </p:cNvSpPr>
                <p:nvPr/>
              </p:nvSpPr>
              <p:spPr bwMode="auto">
                <a:xfrm>
                  <a:off x="2825423" y="2238995"/>
                  <a:ext cx="21115" cy="36198"/>
                </a:xfrm>
                <a:custGeom>
                  <a:avLst/>
                  <a:gdLst>
                    <a:gd name="T0" fmla="*/ 1 w 21"/>
                    <a:gd name="T1" fmla="*/ 9 h 36"/>
                    <a:gd name="T2" fmla="*/ 10 w 21"/>
                    <a:gd name="T3" fmla="*/ 31 h 36"/>
                    <a:gd name="T4" fmla="*/ 18 w 21"/>
                    <a:gd name="T5" fmla="*/ 28 h 36"/>
                    <a:gd name="T6" fmla="*/ 9 w 21"/>
                    <a:gd name="T7" fmla="*/ 5 h 36"/>
                    <a:gd name="T8" fmla="*/ 1 w 21"/>
                    <a:gd name="T9" fmla="*/ 9 h 36"/>
                  </a:gdLst>
                  <a:ahLst/>
                  <a:cxnLst>
                    <a:cxn ang="0">
                      <a:pos x="T0" y="T1"/>
                    </a:cxn>
                    <a:cxn ang="0">
                      <a:pos x="T2" y="T3"/>
                    </a:cxn>
                    <a:cxn ang="0">
                      <a:pos x="T4" y="T5"/>
                    </a:cxn>
                    <a:cxn ang="0">
                      <a:pos x="T6" y="T7"/>
                    </a:cxn>
                    <a:cxn ang="0">
                      <a:pos x="T8" y="T9"/>
                    </a:cxn>
                  </a:cxnLst>
                  <a:rect l="0" t="0" r="r" b="b"/>
                  <a:pathLst>
                    <a:path w="21" h="36">
                      <a:moveTo>
                        <a:pt x="1" y="9"/>
                      </a:moveTo>
                      <a:cubicBezTo>
                        <a:pt x="3" y="17"/>
                        <a:pt x="6" y="24"/>
                        <a:pt x="10" y="31"/>
                      </a:cubicBezTo>
                      <a:cubicBezTo>
                        <a:pt x="13" y="36"/>
                        <a:pt x="21" y="33"/>
                        <a:pt x="18" y="28"/>
                      </a:cubicBezTo>
                      <a:cubicBezTo>
                        <a:pt x="14" y="21"/>
                        <a:pt x="11" y="13"/>
                        <a:pt x="9" y="5"/>
                      </a:cubicBezTo>
                      <a:cubicBezTo>
                        <a:pt x="8" y="0"/>
                        <a:pt x="0" y="3"/>
                        <a:pt x="1" y="9"/>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39" name="Freeform 107">
                  <a:extLst>
                    <a:ext uri="{FF2B5EF4-FFF2-40B4-BE49-F238E27FC236}">
                      <a16:creationId xmlns:a16="http://schemas.microsoft.com/office/drawing/2014/main" id="{9E68A72A-AF4C-4B71-B754-14ED2958DFB3}"/>
                    </a:ext>
                  </a:extLst>
                </p:cNvPr>
                <p:cNvSpPr>
                  <a:spLocks/>
                </p:cNvSpPr>
                <p:nvPr/>
              </p:nvSpPr>
              <p:spPr bwMode="auto">
                <a:xfrm>
                  <a:off x="2869162" y="2227683"/>
                  <a:ext cx="12066" cy="55050"/>
                </a:xfrm>
                <a:custGeom>
                  <a:avLst/>
                  <a:gdLst>
                    <a:gd name="T0" fmla="*/ 0 w 12"/>
                    <a:gd name="T1" fmla="*/ 6 h 56"/>
                    <a:gd name="T2" fmla="*/ 2 w 12"/>
                    <a:gd name="T3" fmla="*/ 50 h 56"/>
                    <a:gd name="T4" fmla="*/ 12 w 12"/>
                    <a:gd name="T5" fmla="*/ 49 h 56"/>
                    <a:gd name="T6" fmla="*/ 9 w 12"/>
                    <a:gd name="T7" fmla="*/ 6 h 56"/>
                    <a:gd name="T8" fmla="*/ 0 w 12"/>
                    <a:gd name="T9" fmla="*/ 6 h 56"/>
                  </a:gdLst>
                  <a:ahLst/>
                  <a:cxnLst>
                    <a:cxn ang="0">
                      <a:pos x="T0" y="T1"/>
                    </a:cxn>
                    <a:cxn ang="0">
                      <a:pos x="T2" y="T3"/>
                    </a:cxn>
                    <a:cxn ang="0">
                      <a:pos x="T4" y="T5"/>
                    </a:cxn>
                    <a:cxn ang="0">
                      <a:pos x="T6" y="T7"/>
                    </a:cxn>
                    <a:cxn ang="0">
                      <a:pos x="T8" y="T9"/>
                    </a:cxn>
                  </a:cxnLst>
                  <a:rect l="0" t="0" r="r" b="b"/>
                  <a:pathLst>
                    <a:path w="12" h="56">
                      <a:moveTo>
                        <a:pt x="0" y="6"/>
                      </a:moveTo>
                      <a:cubicBezTo>
                        <a:pt x="2" y="21"/>
                        <a:pt x="1" y="36"/>
                        <a:pt x="2" y="50"/>
                      </a:cubicBezTo>
                      <a:cubicBezTo>
                        <a:pt x="3" y="56"/>
                        <a:pt x="12" y="55"/>
                        <a:pt x="12" y="49"/>
                      </a:cubicBezTo>
                      <a:cubicBezTo>
                        <a:pt x="10" y="35"/>
                        <a:pt x="11" y="20"/>
                        <a:pt x="9" y="6"/>
                      </a:cubicBezTo>
                      <a:cubicBezTo>
                        <a:pt x="9" y="0"/>
                        <a:pt x="0" y="1"/>
                        <a:pt x="0" y="6"/>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0" name="Freeform 108">
                  <a:extLst>
                    <a:ext uri="{FF2B5EF4-FFF2-40B4-BE49-F238E27FC236}">
                      <a16:creationId xmlns:a16="http://schemas.microsoft.com/office/drawing/2014/main" id="{9F47E131-322C-4D77-A0C3-008C4A94B5C5}"/>
                    </a:ext>
                  </a:extLst>
                </p:cNvPr>
                <p:cNvSpPr>
                  <a:spLocks/>
                </p:cNvSpPr>
                <p:nvPr/>
              </p:nvSpPr>
              <p:spPr bwMode="auto">
                <a:xfrm>
                  <a:off x="2903097" y="2250306"/>
                  <a:ext cx="15082" cy="46755"/>
                </a:xfrm>
                <a:custGeom>
                  <a:avLst/>
                  <a:gdLst>
                    <a:gd name="T0" fmla="*/ 5 w 15"/>
                    <a:gd name="T1" fmla="*/ 6 h 47"/>
                    <a:gd name="T2" fmla="*/ 1 w 15"/>
                    <a:gd name="T3" fmla="*/ 39 h 47"/>
                    <a:gd name="T4" fmla="*/ 9 w 15"/>
                    <a:gd name="T5" fmla="*/ 41 h 47"/>
                    <a:gd name="T6" fmla="*/ 14 w 15"/>
                    <a:gd name="T7" fmla="*/ 7 h 47"/>
                    <a:gd name="T8" fmla="*/ 5 w 15"/>
                    <a:gd name="T9" fmla="*/ 6 h 47"/>
                  </a:gdLst>
                  <a:ahLst/>
                  <a:cxnLst>
                    <a:cxn ang="0">
                      <a:pos x="T0" y="T1"/>
                    </a:cxn>
                    <a:cxn ang="0">
                      <a:pos x="T2" y="T3"/>
                    </a:cxn>
                    <a:cxn ang="0">
                      <a:pos x="T4" y="T5"/>
                    </a:cxn>
                    <a:cxn ang="0">
                      <a:pos x="T6" y="T7"/>
                    </a:cxn>
                    <a:cxn ang="0">
                      <a:pos x="T8" y="T9"/>
                    </a:cxn>
                  </a:cxnLst>
                  <a:rect l="0" t="0" r="r" b="b"/>
                  <a:pathLst>
                    <a:path w="15" h="47">
                      <a:moveTo>
                        <a:pt x="5" y="6"/>
                      </a:moveTo>
                      <a:cubicBezTo>
                        <a:pt x="3" y="17"/>
                        <a:pt x="2" y="28"/>
                        <a:pt x="1" y="39"/>
                      </a:cubicBezTo>
                      <a:cubicBezTo>
                        <a:pt x="0" y="45"/>
                        <a:pt x="9" y="47"/>
                        <a:pt x="9" y="41"/>
                      </a:cubicBezTo>
                      <a:cubicBezTo>
                        <a:pt x="11" y="30"/>
                        <a:pt x="12" y="18"/>
                        <a:pt x="14" y="7"/>
                      </a:cubicBezTo>
                      <a:cubicBezTo>
                        <a:pt x="15" y="2"/>
                        <a:pt x="6" y="0"/>
                        <a:pt x="5" y="6"/>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1" name="Freeform 109">
                  <a:extLst>
                    <a:ext uri="{FF2B5EF4-FFF2-40B4-BE49-F238E27FC236}">
                      <a16:creationId xmlns:a16="http://schemas.microsoft.com/office/drawing/2014/main" id="{DE44CE40-0E62-4EB2-AFB5-2A4FB3946944}"/>
                    </a:ext>
                  </a:extLst>
                </p:cNvPr>
                <p:cNvSpPr>
                  <a:spLocks/>
                </p:cNvSpPr>
                <p:nvPr/>
              </p:nvSpPr>
              <p:spPr bwMode="auto">
                <a:xfrm>
                  <a:off x="2934770" y="2276700"/>
                  <a:ext cx="26394" cy="39968"/>
                </a:xfrm>
                <a:custGeom>
                  <a:avLst/>
                  <a:gdLst>
                    <a:gd name="T0" fmla="*/ 15 w 26"/>
                    <a:gd name="T1" fmla="*/ 5 h 40"/>
                    <a:gd name="T2" fmla="*/ 3 w 26"/>
                    <a:gd name="T3" fmla="*/ 31 h 40"/>
                    <a:gd name="T4" fmla="*/ 11 w 26"/>
                    <a:gd name="T5" fmla="*/ 34 h 40"/>
                    <a:gd name="T6" fmla="*/ 24 w 26"/>
                    <a:gd name="T7" fmla="*/ 9 h 40"/>
                    <a:gd name="T8" fmla="*/ 15 w 26"/>
                    <a:gd name="T9" fmla="*/ 5 h 40"/>
                  </a:gdLst>
                  <a:ahLst/>
                  <a:cxnLst>
                    <a:cxn ang="0">
                      <a:pos x="T0" y="T1"/>
                    </a:cxn>
                    <a:cxn ang="0">
                      <a:pos x="T2" y="T3"/>
                    </a:cxn>
                    <a:cxn ang="0">
                      <a:pos x="T4" y="T5"/>
                    </a:cxn>
                    <a:cxn ang="0">
                      <a:pos x="T6" y="T7"/>
                    </a:cxn>
                    <a:cxn ang="0">
                      <a:pos x="T8" y="T9"/>
                    </a:cxn>
                  </a:cxnLst>
                  <a:rect l="0" t="0" r="r" b="b"/>
                  <a:pathLst>
                    <a:path w="26" h="40">
                      <a:moveTo>
                        <a:pt x="15" y="5"/>
                      </a:moveTo>
                      <a:cubicBezTo>
                        <a:pt x="12" y="14"/>
                        <a:pt x="7" y="22"/>
                        <a:pt x="3" y="31"/>
                      </a:cubicBezTo>
                      <a:cubicBezTo>
                        <a:pt x="0" y="36"/>
                        <a:pt x="8" y="40"/>
                        <a:pt x="11" y="34"/>
                      </a:cubicBezTo>
                      <a:cubicBezTo>
                        <a:pt x="16" y="26"/>
                        <a:pt x="20" y="18"/>
                        <a:pt x="24" y="9"/>
                      </a:cubicBezTo>
                      <a:cubicBezTo>
                        <a:pt x="26" y="4"/>
                        <a:pt x="18" y="0"/>
                        <a:pt x="15" y="5"/>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2" name="Freeform 110">
                  <a:extLst>
                    <a:ext uri="{FF2B5EF4-FFF2-40B4-BE49-F238E27FC236}">
                      <a16:creationId xmlns:a16="http://schemas.microsoft.com/office/drawing/2014/main" id="{13D457E7-1527-4E23-8591-8FE9ECB457AC}"/>
                    </a:ext>
                  </a:extLst>
                </p:cNvPr>
                <p:cNvSpPr>
                  <a:spLocks/>
                </p:cNvSpPr>
                <p:nvPr/>
              </p:nvSpPr>
              <p:spPr bwMode="auto">
                <a:xfrm>
                  <a:off x="2958148" y="2297062"/>
                  <a:ext cx="37706" cy="40722"/>
                </a:xfrm>
                <a:custGeom>
                  <a:avLst/>
                  <a:gdLst>
                    <a:gd name="T0" fmla="*/ 29 w 38"/>
                    <a:gd name="T1" fmla="*/ 4 h 41"/>
                    <a:gd name="T2" fmla="*/ 4 w 38"/>
                    <a:gd name="T3" fmla="*/ 30 h 41"/>
                    <a:gd name="T4" fmla="*/ 11 w 38"/>
                    <a:gd name="T5" fmla="*/ 36 h 41"/>
                    <a:gd name="T6" fmla="*/ 34 w 38"/>
                    <a:gd name="T7" fmla="*/ 12 h 41"/>
                    <a:gd name="T8" fmla="*/ 29 w 38"/>
                    <a:gd name="T9" fmla="*/ 4 h 41"/>
                  </a:gdLst>
                  <a:ahLst/>
                  <a:cxnLst>
                    <a:cxn ang="0">
                      <a:pos x="T0" y="T1"/>
                    </a:cxn>
                    <a:cxn ang="0">
                      <a:pos x="T2" y="T3"/>
                    </a:cxn>
                    <a:cxn ang="0">
                      <a:pos x="T4" y="T5"/>
                    </a:cxn>
                    <a:cxn ang="0">
                      <a:pos x="T6" y="T7"/>
                    </a:cxn>
                    <a:cxn ang="0">
                      <a:pos x="T8" y="T9"/>
                    </a:cxn>
                  </a:cxnLst>
                  <a:rect l="0" t="0" r="r" b="b"/>
                  <a:pathLst>
                    <a:path w="38" h="41">
                      <a:moveTo>
                        <a:pt x="29" y="4"/>
                      </a:moveTo>
                      <a:cubicBezTo>
                        <a:pt x="20" y="12"/>
                        <a:pt x="12" y="21"/>
                        <a:pt x="4" y="30"/>
                      </a:cubicBezTo>
                      <a:cubicBezTo>
                        <a:pt x="0" y="35"/>
                        <a:pt x="7" y="41"/>
                        <a:pt x="11" y="36"/>
                      </a:cubicBezTo>
                      <a:cubicBezTo>
                        <a:pt x="18" y="27"/>
                        <a:pt x="26" y="19"/>
                        <a:pt x="34" y="12"/>
                      </a:cubicBezTo>
                      <a:cubicBezTo>
                        <a:pt x="38" y="8"/>
                        <a:pt x="33" y="0"/>
                        <a:pt x="29" y="4"/>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243" name="Group 242">
                <a:extLst>
                  <a:ext uri="{FF2B5EF4-FFF2-40B4-BE49-F238E27FC236}">
                    <a16:creationId xmlns:a16="http://schemas.microsoft.com/office/drawing/2014/main" id="{F1FA25AC-39EF-4FA2-9AE7-6B6C74057099}"/>
                  </a:ext>
                </a:extLst>
              </p:cNvPr>
              <p:cNvGrpSpPr/>
              <p:nvPr/>
            </p:nvGrpSpPr>
            <p:grpSpPr>
              <a:xfrm>
                <a:off x="3496288" y="1774430"/>
                <a:ext cx="250367" cy="410993"/>
                <a:chOff x="3993549" y="2240503"/>
                <a:chExt cx="250367" cy="410993"/>
              </a:xfrm>
            </p:grpSpPr>
            <p:sp>
              <p:nvSpPr>
                <p:cNvPr id="244" name="Freeform 111">
                  <a:extLst>
                    <a:ext uri="{FF2B5EF4-FFF2-40B4-BE49-F238E27FC236}">
                      <a16:creationId xmlns:a16="http://schemas.microsoft.com/office/drawing/2014/main" id="{59BFB652-4F0C-4054-B5C5-03908EA02F9A}"/>
                    </a:ext>
                  </a:extLst>
                </p:cNvPr>
                <p:cNvSpPr>
                  <a:spLocks/>
                </p:cNvSpPr>
                <p:nvPr/>
              </p:nvSpPr>
              <p:spPr bwMode="auto">
                <a:xfrm>
                  <a:off x="3993549" y="2329489"/>
                  <a:ext cx="227743" cy="265449"/>
                </a:xfrm>
                <a:custGeom>
                  <a:avLst/>
                  <a:gdLst>
                    <a:gd name="T0" fmla="*/ 130 w 229"/>
                    <a:gd name="T1" fmla="*/ 0 h 267"/>
                    <a:gd name="T2" fmla="*/ 0 w 229"/>
                    <a:gd name="T3" fmla="*/ 109 h 267"/>
                    <a:gd name="T4" fmla="*/ 45 w 229"/>
                    <a:gd name="T5" fmla="*/ 205 h 267"/>
                    <a:gd name="T6" fmla="*/ 64 w 229"/>
                    <a:gd name="T7" fmla="*/ 265 h 267"/>
                    <a:gd name="T8" fmla="*/ 163 w 229"/>
                    <a:gd name="T9" fmla="*/ 267 h 267"/>
                    <a:gd name="T10" fmla="*/ 196 w 229"/>
                    <a:gd name="T11" fmla="*/ 204 h 267"/>
                    <a:gd name="T12" fmla="*/ 229 w 229"/>
                    <a:gd name="T13" fmla="*/ 115 h 267"/>
                    <a:gd name="T14" fmla="*/ 130 w 229"/>
                    <a:gd name="T15" fmla="*/ 0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67">
                      <a:moveTo>
                        <a:pt x="130" y="0"/>
                      </a:moveTo>
                      <a:cubicBezTo>
                        <a:pt x="130" y="0"/>
                        <a:pt x="3" y="2"/>
                        <a:pt x="0" y="109"/>
                      </a:cubicBezTo>
                      <a:cubicBezTo>
                        <a:pt x="0" y="109"/>
                        <a:pt x="1" y="168"/>
                        <a:pt x="45" y="205"/>
                      </a:cubicBezTo>
                      <a:cubicBezTo>
                        <a:pt x="45" y="205"/>
                        <a:pt x="63" y="226"/>
                        <a:pt x="64" y="265"/>
                      </a:cubicBezTo>
                      <a:cubicBezTo>
                        <a:pt x="163" y="267"/>
                        <a:pt x="163" y="267"/>
                        <a:pt x="163" y="267"/>
                      </a:cubicBezTo>
                      <a:cubicBezTo>
                        <a:pt x="163" y="267"/>
                        <a:pt x="176" y="219"/>
                        <a:pt x="196" y="204"/>
                      </a:cubicBezTo>
                      <a:cubicBezTo>
                        <a:pt x="216" y="189"/>
                        <a:pt x="229" y="148"/>
                        <a:pt x="229" y="115"/>
                      </a:cubicBezTo>
                      <a:cubicBezTo>
                        <a:pt x="228" y="81"/>
                        <a:pt x="220" y="8"/>
                        <a:pt x="130" y="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5" name="Freeform 112">
                  <a:extLst>
                    <a:ext uri="{FF2B5EF4-FFF2-40B4-BE49-F238E27FC236}">
                      <a16:creationId xmlns:a16="http://schemas.microsoft.com/office/drawing/2014/main" id="{798F8586-A6EB-48AF-9A43-73EB7EC59998}"/>
                    </a:ext>
                  </a:extLst>
                </p:cNvPr>
                <p:cNvSpPr>
                  <a:spLocks/>
                </p:cNvSpPr>
                <p:nvPr/>
              </p:nvSpPr>
              <p:spPr bwMode="auto">
                <a:xfrm>
                  <a:off x="4052370" y="2580609"/>
                  <a:ext cx="107084" cy="70887"/>
                </a:xfrm>
                <a:custGeom>
                  <a:avLst/>
                  <a:gdLst>
                    <a:gd name="T0" fmla="*/ 98 w 108"/>
                    <a:gd name="T1" fmla="*/ 6 h 71"/>
                    <a:gd name="T2" fmla="*/ 14 w 108"/>
                    <a:gd name="T3" fmla="*/ 0 h 71"/>
                    <a:gd name="T4" fmla="*/ 3 w 108"/>
                    <a:gd name="T5" fmla="*/ 9 h 71"/>
                    <a:gd name="T6" fmla="*/ 9 w 108"/>
                    <a:gd name="T7" fmla="*/ 19 h 71"/>
                    <a:gd name="T8" fmla="*/ 1 w 108"/>
                    <a:gd name="T9" fmla="*/ 28 h 71"/>
                    <a:gd name="T10" fmla="*/ 8 w 108"/>
                    <a:gd name="T11" fmla="*/ 38 h 71"/>
                    <a:gd name="T12" fmla="*/ 0 w 108"/>
                    <a:gd name="T13" fmla="*/ 47 h 71"/>
                    <a:gd name="T14" fmla="*/ 10 w 108"/>
                    <a:gd name="T15" fmla="*/ 57 h 71"/>
                    <a:gd name="T16" fmla="*/ 27 w 108"/>
                    <a:gd name="T17" fmla="*/ 59 h 71"/>
                    <a:gd name="T18" fmla="*/ 34 w 108"/>
                    <a:gd name="T19" fmla="*/ 69 h 71"/>
                    <a:gd name="T20" fmla="*/ 66 w 108"/>
                    <a:gd name="T21" fmla="*/ 71 h 71"/>
                    <a:gd name="T22" fmla="*/ 72 w 108"/>
                    <a:gd name="T23" fmla="*/ 62 h 71"/>
                    <a:gd name="T24" fmla="*/ 94 w 108"/>
                    <a:gd name="T25" fmla="*/ 63 h 71"/>
                    <a:gd name="T26" fmla="*/ 105 w 108"/>
                    <a:gd name="T27" fmla="*/ 54 h 71"/>
                    <a:gd name="T28" fmla="*/ 98 w 108"/>
                    <a:gd name="T29" fmla="*/ 44 h 71"/>
                    <a:gd name="T30" fmla="*/ 106 w 108"/>
                    <a:gd name="T31" fmla="*/ 35 h 71"/>
                    <a:gd name="T32" fmla="*/ 99 w 108"/>
                    <a:gd name="T33" fmla="*/ 25 h 71"/>
                    <a:gd name="T34" fmla="*/ 107 w 108"/>
                    <a:gd name="T35" fmla="*/ 16 h 71"/>
                    <a:gd name="T36" fmla="*/ 98 w 108"/>
                    <a:gd name="T3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71">
                      <a:moveTo>
                        <a:pt x="98" y="6"/>
                      </a:moveTo>
                      <a:cubicBezTo>
                        <a:pt x="14" y="0"/>
                        <a:pt x="14" y="0"/>
                        <a:pt x="14" y="0"/>
                      </a:cubicBezTo>
                      <a:cubicBezTo>
                        <a:pt x="8" y="0"/>
                        <a:pt x="3" y="4"/>
                        <a:pt x="3" y="9"/>
                      </a:cubicBezTo>
                      <a:cubicBezTo>
                        <a:pt x="3" y="14"/>
                        <a:pt x="5" y="18"/>
                        <a:pt x="9" y="19"/>
                      </a:cubicBezTo>
                      <a:cubicBezTo>
                        <a:pt x="5" y="20"/>
                        <a:pt x="2" y="24"/>
                        <a:pt x="1" y="28"/>
                      </a:cubicBezTo>
                      <a:cubicBezTo>
                        <a:pt x="1" y="33"/>
                        <a:pt x="4" y="37"/>
                        <a:pt x="8" y="38"/>
                      </a:cubicBezTo>
                      <a:cubicBezTo>
                        <a:pt x="4" y="39"/>
                        <a:pt x="1" y="43"/>
                        <a:pt x="0" y="47"/>
                      </a:cubicBezTo>
                      <a:cubicBezTo>
                        <a:pt x="0" y="52"/>
                        <a:pt x="4" y="57"/>
                        <a:pt x="10" y="57"/>
                      </a:cubicBezTo>
                      <a:cubicBezTo>
                        <a:pt x="27" y="59"/>
                        <a:pt x="27" y="59"/>
                        <a:pt x="27" y="59"/>
                      </a:cubicBezTo>
                      <a:cubicBezTo>
                        <a:pt x="34" y="69"/>
                        <a:pt x="34" y="69"/>
                        <a:pt x="34" y="69"/>
                      </a:cubicBezTo>
                      <a:cubicBezTo>
                        <a:pt x="66" y="71"/>
                        <a:pt x="66" y="71"/>
                        <a:pt x="66" y="71"/>
                      </a:cubicBezTo>
                      <a:cubicBezTo>
                        <a:pt x="72" y="62"/>
                        <a:pt x="72" y="62"/>
                        <a:pt x="72" y="62"/>
                      </a:cubicBezTo>
                      <a:cubicBezTo>
                        <a:pt x="94" y="63"/>
                        <a:pt x="94" y="63"/>
                        <a:pt x="94" y="63"/>
                      </a:cubicBezTo>
                      <a:cubicBezTo>
                        <a:pt x="100" y="63"/>
                        <a:pt x="104" y="59"/>
                        <a:pt x="105" y="54"/>
                      </a:cubicBezTo>
                      <a:cubicBezTo>
                        <a:pt x="105" y="49"/>
                        <a:pt x="102" y="45"/>
                        <a:pt x="98" y="44"/>
                      </a:cubicBezTo>
                      <a:cubicBezTo>
                        <a:pt x="102" y="43"/>
                        <a:pt x="105" y="39"/>
                        <a:pt x="106" y="35"/>
                      </a:cubicBezTo>
                      <a:cubicBezTo>
                        <a:pt x="106" y="31"/>
                        <a:pt x="103" y="27"/>
                        <a:pt x="99" y="25"/>
                      </a:cubicBezTo>
                      <a:cubicBezTo>
                        <a:pt x="104" y="24"/>
                        <a:pt x="107" y="21"/>
                        <a:pt x="107" y="16"/>
                      </a:cubicBezTo>
                      <a:cubicBezTo>
                        <a:pt x="108" y="11"/>
                        <a:pt x="104" y="6"/>
                        <a:pt x="98" y="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6" name="Freeform 113">
                  <a:extLst>
                    <a:ext uri="{FF2B5EF4-FFF2-40B4-BE49-F238E27FC236}">
                      <a16:creationId xmlns:a16="http://schemas.microsoft.com/office/drawing/2014/main" id="{A71E5058-E794-40CB-8696-B82DF9E5B2F1}"/>
                    </a:ext>
                  </a:extLst>
                </p:cNvPr>
                <p:cNvSpPr>
                  <a:spLocks/>
                </p:cNvSpPr>
                <p:nvPr/>
              </p:nvSpPr>
              <p:spPr bwMode="auto">
                <a:xfrm>
                  <a:off x="4068961" y="2423753"/>
                  <a:ext cx="85969" cy="178726"/>
                </a:xfrm>
                <a:custGeom>
                  <a:avLst/>
                  <a:gdLst>
                    <a:gd name="T0" fmla="*/ 71 w 86"/>
                    <a:gd name="T1" fmla="*/ 5 h 180"/>
                    <a:gd name="T2" fmla="*/ 65 w 86"/>
                    <a:gd name="T3" fmla="*/ 4 h 180"/>
                    <a:gd name="T4" fmla="*/ 54 w 86"/>
                    <a:gd name="T5" fmla="*/ 16 h 180"/>
                    <a:gd name="T6" fmla="*/ 39 w 86"/>
                    <a:gd name="T7" fmla="*/ 3 h 180"/>
                    <a:gd name="T8" fmla="*/ 29 w 86"/>
                    <a:gd name="T9" fmla="*/ 13 h 180"/>
                    <a:gd name="T10" fmla="*/ 29 w 86"/>
                    <a:gd name="T11" fmla="*/ 12 h 180"/>
                    <a:gd name="T12" fmla="*/ 14 w 86"/>
                    <a:gd name="T13" fmla="*/ 8 h 180"/>
                    <a:gd name="T14" fmla="*/ 4 w 86"/>
                    <a:gd name="T15" fmla="*/ 23 h 180"/>
                    <a:gd name="T16" fmla="*/ 7 w 86"/>
                    <a:gd name="T17" fmla="*/ 82 h 180"/>
                    <a:gd name="T18" fmla="*/ 20 w 86"/>
                    <a:gd name="T19" fmla="*/ 176 h 180"/>
                    <a:gd name="T20" fmla="*/ 27 w 86"/>
                    <a:gd name="T21" fmla="*/ 175 h 180"/>
                    <a:gd name="T22" fmla="*/ 10 w 86"/>
                    <a:gd name="T23" fmla="*/ 42 h 180"/>
                    <a:gd name="T24" fmla="*/ 23 w 86"/>
                    <a:gd name="T25" fmla="*/ 17 h 180"/>
                    <a:gd name="T26" fmla="*/ 27 w 86"/>
                    <a:gd name="T27" fmla="*/ 23 h 180"/>
                    <a:gd name="T28" fmla="*/ 26 w 86"/>
                    <a:gd name="T29" fmla="*/ 28 h 180"/>
                    <a:gd name="T30" fmla="*/ 31 w 86"/>
                    <a:gd name="T31" fmla="*/ 57 h 180"/>
                    <a:gd name="T32" fmla="*/ 37 w 86"/>
                    <a:gd name="T33" fmla="*/ 56 h 180"/>
                    <a:gd name="T34" fmla="*/ 34 w 86"/>
                    <a:gd name="T35" fmla="*/ 22 h 180"/>
                    <a:gd name="T36" fmla="*/ 40 w 86"/>
                    <a:gd name="T37" fmla="*/ 11 h 180"/>
                    <a:gd name="T38" fmla="*/ 49 w 86"/>
                    <a:gd name="T39" fmla="*/ 28 h 180"/>
                    <a:gd name="T40" fmla="*/ 49 w 86"/>
                    <a:gd name="T41" fmla="*/ 30 h 180"/>
                    <a:gd name="T42" fmla="*/ 48 w 86"/>
                    <a:gd name="T43" fmla="*/ 54 h 180"/>
                    <a:gd name="T44" fmla="*/ 55 w 86"/>
                    <a:gd name="T45" fmla="*/ 54 h 180"/>
                    <a:gd name="T46" fmla="*/ 56 w 86"/>
                    <a:gd name="T47" fmla="*/ 31 h 180"/>
                    <a:gd name="T48" fmla="*/ 67 w 86"/>
                    <a:gd name="T49" fmla="*/ 12 h 180"/>
                    <a:gd name="T50" fmla="*/ 61 w 86"/>
                    <a:gd name="T51" fmla="*/ 83 h 180"/>
                    <a:gd name="T52" fmla="*/ 49 w 86"/>
                    <a:gd name="T53" fmla="*/ 165 h 180"/>
                    <a:gd name="T54" fmla="*/ 56 w 86"/>
                    <a:gd name="T55" fmla="*/ 164 h 180"/>
                    <a:gd name="T56" fmla="*/ 70 w 86"/>
                    <a:gd name="T57" fmla="*/ 79 h 180"/>
                    <a:gd name="T58" fmla="*/ 71 w 86"/>
                    <a:gd name="T59" fmla="*/ 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80">
                      <a:moveTo>
                        <a:pt x="71" y="5"/>
                      </a:moveTo>
                      <a:cubicBezTo>
                        <a:pt x="69" y="3"/>
                        <a:pt x="67" y="3"/>
                        <a:pt x="65" y="4"/>
                      </a:cubicBezTo>
                      <a:cubicBezTo>
                        <a:pt x="61" y="7"/>
                        <a:pt x="57" y="11"/>
                        <a:pt x="54" y="16"/>
                      </a:cubicBezTo>
                      <a:cubicBezTo>
                        <a:pt x="52" y="8"/>
                        <a:pt x="47" y="0"/>
                        <a:pt x="39" y="3"/>
                      </a:cubicBezTo>
                      <a:cubicBezTo>
                        <a:pt x="34" y="5"/>
                        <a:pt x="31" y="9"/>
                        <a:pt x="29" y="13"/>
                      </a:cubicBezTo>
                      <a:cubicBezTo>
                        <a:pt x="29" y="12"/>
                        <a:pt x="29" y="12"/>
                        <a:pt x="29" y="12"/>
                      </a:cubicBezTo>
                      <a:cubicBezTo>
                        <a:pt x="25" y="8"/>
                        <a:pt x="19" y="6"/>
                        <a:pt x="14" y="8"/>
                      </a:cubicBezTo>
                      <a:cubicBezTo>
                        <a:pt x="8" y="10"/>
                        <a:pt x="6" y="17"/>
                        <a:pt x="4" y="23"/>
                      </a:cubicBezTo>
                      <a:cubicBezTo>
                        <a:pt x="0" y="41"/>
                        <a:pt x="4" y="63"/>
                        <a:pt x="7" y="82"/>
                      </a:cubicBezTo>
                      <a:cubicBezTo>
                        <a:pt x="11" y="113"/>
                        <a:pt x="18" y="144"/>
                        <a:pt x="20" y="176"/>
                      </a:cubicBezTo>
                      <a:cubicBezTo>
                        <a:pt x="20" y="180"/>
                        <a:pt x="28" y="180"/>
                        <a:pt x="27" y="175"/>
                      </a:cubicBezTo>
                      <a:cubicBezTo>
                        <a:pt x="25" y="130"/>
                        <a:pt x="12" y="87"/>
                        <a:pt x="10" y="42"/>
                      </a:cubicBezTo>
                      <a:cubicBezTo>
                        <a:pt x="10" y="37"/>
                        <a:pt x="12" y="4"/>
                        <a:pt x="23" y="17"/>
                      </a:cubicBezTo>
                      <a:cubicBezTo>
                        <a:pt x="25" y="18"/>
                        <a:pt x="26" y="20"/>
                        <a:pt x="27" y="23"/>
                      </a:cubicBezTo>
                      <a:cubicBezTo>
                        <a:pt x="27" y="25"/>
                        <a:pt x="26" y="26"/>
                        <a:pt x="26" y="28"/>
                      </a:cubicBezTo>
                      <a:cubicBezTo>
                        <a:pt x="26" y="37"/>
                        <a:pt x="25" y="50"/>
                        <a:pt x="31" y="57"/>
                      </a:cubicBezTo>
                      <a:cubicBezTo>
                        <a:pt x="32" y="60"/>
                        <a:pt x="37" y="59"/>
                        <a:pt x="37" y="56"/>
                      </a:cubicBezTo>
                      <a:cubicBezTo>
                        <a:pt x="38" y="45"/>
                        <a:pt x="38" y="33"/>
                        <a:pt x="34" y="22"/>
                      </a:cubicBezTo>
                      <a:cubicBezTo>
                        <a:pt x="35" y="18"/>
                        <a:pt x="37" y="13"/>
                        <a:pt x="40" y="11"/>
                      </a:cubicBezTo>
                      <a:cubicBezTo>
                        <a:pt x="47" y="5"/>
                        <a:pt x="48" y="25"/>
                        <a:pt x="49" y="28"/>
                      </a:cubicBezTo>
                      <a:cubicBezTo>
                        <a:pt x="49" y="29"/>
                        <a:pt x="49" y="29"/>
                        <a:pt x="49" y="30"/>
                      </a:cubicBezTo>
                      <a:cubicBezTo>
                        <a:pt x="47" y="38"/>
                        <a:pt x="47" y="46"/>
                        <a:pt x="48" y="54"/>
                      </a:cubicBezTo>
                      <a:cubicBezTo>
                        <a:pt x="48" y="58"/>
                        <a:pt x="54" y="58"/>
                        <a:pt x="55" y="54"/>
                      </a:cubicBezTo>
                      <a:cubicBezTo>
                        <a:pt x="56" y="46"/>
                        <a:pt x="56" y="39"/>
                        <a:pt x="56" y="31"/>
                      </a:cubicBezTo>
                      <a:cubicBezTo>
                        <a:pt x="58" y="24"/>
                        <a:pt x="61" y="17"/>
                        <a:pt x="67" y="12"/>
                      </a:cubicBezTo>
                      <a:cubicBezTo>
                        <a:pt x="79" y="33"/>
                        <a:pt x="67" y="62"/>
                        <a:pt x="61" y="83"/>
                      </a:cubicBezTo>
                      <a:cubicBezTo>
                        <a:pt x="53" y="109"/>
                        <a:pt x="46" y="138"/>
                        <a:pt x="49" y="165"/>
                      </a:cubicBezTo>
                      <a:cubicBezTo>
                        <a:pt x="49" y="170"/>
                        <a:pt x="56" y="169"/>
                        <a:pt x="56" y="164"/>
                      </a:cubicBezTo>
                      <a:cubicBezTo>
                        <a:pt x="54" y="136"/>
                        <a:pt x="62" y="106"/>
                        <a:pt x="70" y="79"/>
                      </a:cubicBezTo>
                      <a:cubicBezTo>
                        <a:pt x="76" y="56"/>
                        <a:pt x="86" y="26"/>
                        <a:pt x="71" y="5"/>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7" name="Freeform 114">
                  <a:extLst>
                    <a:ext uri="{FF2B5EF4-FFF2-40B4-BE49-F238E27FC236}">
                      <a16:creationId xmlns:a16="http://schemas.microsoft.com/office/drawing/2014/main" id="{09DA4A31-A49B-4B72-88F5-3BC357081EF2}"/>
                    </a:ext>
                  </a:extLst>
                </p:cNvPr>
                <p:cNvSpPr>
                  <a:spLocks/>
                </p:cNvSpPr>
                <p:nvPr/>
              </p:nvSpPr>
              <p:spPr bwMode="auto">
                <a:xfrm>
                  <a:off x="4009386" y="2419228"/>
                  <a:ext cx="40722" cy="95019"/>
                </a:xfrm>
                <a:custGeom>
                  <a:avLst/>
                  <a:gdLst>
                    <a:gd name="T0" fmla="*/ 2 w 41"/>
                    <a:gd name="T1" fmla="*/ 8 h 96"/>
                    <a:gd name="T2" fmla="*/ 27 w 41"/>
                    <a:gd name="T3" fmla="*/ 89 h 96"/>
                    <a:gd name="T4" fmla="*/ 37 w 41"/>
                    <a:gd name="T5" fmla="*/ 82 h 96"/>
                    <a:gd name="T6" fmla="*/ 15 w 41"/>
                    <a:gd name="T7" fmla="*/ 10 h 96"/>
                    <a:gd name="T8" fmla="*/ 2 w 41"/>
                    <a:gd name="T9" fmla="*/ 8 h 96"/>
                  </a:gdLst>
                  <a:ahLst/>
                  <a:cxnLst>
                    <a:cxn ang="0">
                      <a:pos x="T0" y="T1"/>
                    </a:cxn>
                    <a:cxn ang="0">
                      <a:pos x="T2" y="T3"/>
                    </a:cxn>
                    <a:cxn ang="0">
                      <a:pos x="T4" y="T5"/>
                    </a:cxn>
                    <a:cxn ang="0">
                      <a:pos x="T6" y="T7"/>
                    </a:cxn>
                    <a:cxn ang="0">
                      <a:pos x="T8" y="T9"/>
                    </a:cxn>
                  </a:cxnLst>
                  <a:rect l="0" t="0" r="r" b="b"/>
                  <a:pathLst>
                    <a:path w="41" h="96">
                      <a:moveTo>
                        <a:pt x="2" y="8"/>
                      </a:moveTo>
                      <a:cubicBezTo>
                        <a:pt x="0" y="37"/>
                        <a:pt x="12" y="64"/>
                        <a:pt x="27" y="89"/>
                      </a:cubicBezTo>
                      <a:cubicBezTo>
                        <a:pt x="31" y="96"/>
                        <a:pt x="41" y="88"/>
                        <a:pt x="37" y="82"/>
                      </a:cubicBezTo>
                      <a:cubicBezTo>
                        <a:pt x="24" y="60"/>
                        <a:pt x="12" y="36"/>
                        <a:pt x="15" y="10"/>
                      </a:cubicBezTo>
                      <a:cubicBezTo>
                        <a:pt x="15" y="2"/>
                        <a:pt x="3" y="0"/>
                        <a:pt x="2"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8" name="Freeform 115">
                  <a:extLst>
                    <a:ext uri="{FF2B5EF4-FFF2-40B4-BE49-F238E27FC236}">
                      <a16:creationId xmlns:a16="http://schemas.microsoft.com/office/drawing/2014/main" id="{A7985A86-DEBB-42A7-B661-73F26C3948F5}"/>
                    </a:ext>
                  </a:extLst>
                </p:cNvPr>
                <p:cNvSpPr>
                  <a:spLocks/>
                </p:cNvSpPr>
                <p:nvPr/>
              </p:nvSpPr>
              <p:spPr bwMode="auto">
                <a:xfrm>
                  <a:off x="4010894" y="2401884"/>
                  <a:ext cx="16591" cy="14328"/>
                </a:xfrm>
                <a:custGeom>
                  <a:avLst/>
                  <a:gdLst>
                    <a:gd name="T0" fmla="*/ 9 w 17"/>
                    <a:gd name="T1" fmla="*/ 13 h 14"/>
                    <a:gd name="T2" fmla="*/ 8 w 17"/>
                    <a:gd name="T3" fmla="*/ 1 h 14"/>
                    <a:gd name="T4" fmla="*/ 9 w 17"/>
                    <a:gd name="T5" fmla="*/ 13 h 14"/>
                  </a:gdLst>
                  <a:ahLst/>
                  <a:cxnLst>
                    <a:cxn ang="0">
                      <a:pos x="T0" y="T1"/>
                    </a:cxn>
                    <a:cxn ang="0">
                      <a:pos x="T2" y="T3"/>
                    </a:cxn>
                    <a:cxn ang="0">
                      <a:pos x="T4" y="T5"/>
                    </a:cxn>
                  </a:cxnLst>
                  <a:rect l="0" t="0" r="r" b="b"/>
                  <a:pathLst>
                    <a:path w="17" h="14">
                      <a:moveTo>
                        <a:pt x="9" y="13"/>
                      </a:moveTo>
                      <a:cubicBezTo>
                        <a:pt x="17" y="13"/>
                        <a:pt x="16" y="0"/>
                        <a:pt x="8" y="1"/>
                      </a:cubicBezTo>
                      <a:cubicBezTo>
                        <a:pt x="0" y="2"/>
                        <a:pt x="1" y="14"/>
                        <a:pt x="9" y="13"/>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49" name="Freeform 116">
                  <a:extLst>
                    <a:ext uri="{FF2B5EF4-FFF2-40B4-BE49-F238E27FC236}">
                      <a16:creationId xmlns:a16="http://schemas.microsoft.com/office/drawing/2014/main" id="{67F0D11D-D7E3-4E45-A566-039978EED805}"/>
                    </a:ext>
                  </a:extLst>
                </p:cNvPr>
                <p:cNvSpPr>
                  <a:spLocks/>
                </p:cNvSpPr>
                <p:nvPr/>
              </p:nvSpPr>
              <p:spPr bwMode="auto">
                <a:xfrm>
                  <a:off x="3995057" y="2288012"/>
                  <a:ext cx="37706" cy="42985"/>
                </a:xfrm>
                <a:custGeom>
                  <a:avLst/>
                  <a:gdLst>
                    <a:gd name="T0" fmla="*/ 3 w 38"/>
                    <a:gd name="T1" fmla="*/ 10 h 43"/>
                    <a:gd name="T2" fmla="*/ 28 w 38"/>
                    <a:gd name="T3" fmla="*/ 39 h 43"/>
                    <a:gd name="T4" fmla="*/ 34 w 38"/>
                    <a:gd name="T5" fmla="*/ 32 h 43"/>
                    <a:gd name="T6" fmla="*/ 11 w 38"/>
                    <a:gd name="T7" fmla="*/ 5 h 43"/>
                    <a:gd name="T8" fmla="*/ 3 w 38"/>
                    <a:gd name="T9" fmla="*/ 10 h 43"/>
                  </a:gdLst>
                  <a:ahLst/>
                  <a:cxnLst>
                    <a:cxn ang="0">
                      <a:pos x="T0" y="T1"/>
                    </a:cxn>
                    <a:cxn ang="0">
                      <a:pos x="T2" y="T3"/>
                    </a:cxn>
                    <a:cxn ang="0">
                      <a:pos x="T4" y="T5"/>
                    </a:cxn>
                    <a:cxn ang="0">
                      <a:pos x="T6" y="T7"/>
                    </a:cxn>
                    <a:cxn ang="0">
                      <a:pos x="T8" y="T9"/>
                    </a:cxn>
                  </a:cxnLst>
                  <a:rect l="0" t="0" r="r" b="b"/>
                  <a:pathLst>
                    <a:path w="38" h="43">
                      <a:moveTo>
                        <a:pt x="3" y="10"/>
                      </a:moveTo>
                      <a:cubicBezTo>
                        <a:pt x="10" y="21"/>
                        <a:pt x="19" y="31"/>
                        <a:pt x="28" y="39"/>
                      </a:cubicBezTo>
                      <a:cubicBezTo>
                        <a:pt x="32" y="43"/>
                        <a:pt x="38" y="36"/>
                        <a:pt x="34" y="32"/>
                      </a:cubicBezTo>
                      <a:cubicBezTo>
                        <a:pt x="25" y="24"/>
                        <a:pt x="17" y="15"/>
                        <a:pt x="11" y="5"/>
                      </a:cubicBezTo>
                      <a:cubicBezTo>
                        <a:pt x="8" y="0"/>
                        <a:pt x="0" y="5"/>
                        <a:pt x="3" y="1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0" name="Freeform 117">
                  <a:extLst>
                    <a:ext uri="{FF2B5EF4-FFF2-40B4-BE49-F238E27FC236}">
                      <a16:creationId xmlns:a16="http://schemas.microsoft.com/office/drawing/2014/main" id="{3DCBAAB0-7566-4C0C-AB06-EC40FD28B30F}"/>
                    </a:ext>
                  </a:extLst>
                </p:cNvPr>
                <p:cNvSpPr>
                  <a:spLocks/>
                </p:cNvSpPr>
                <p:nvPr/>
              </p:nvSpPr>
              <p:spPr bwMode="auto">
                <a:xfrm>
                  <a:off x="4033517" y="2271422"/>
                  <a:ext cx="28656" cy="36198"/>
                </a:xfrm>
                <a:custGeom>
                  <a:avLst/>
                  <a:gdLst>
                    <a:gd name="T0" fmla="*/ 3 w 29"/>
                    <a:gd name="T1" fmla="*/ 10 h 37"/>
                    <a:gd name="T2" fmla="*/ 19 w 29"/>
                    <a:gd name="T3" fmla="*/ 33 h 37"/>
                    <a:gd name="T4" fmla="*/ 26 w 29"/>
                    <a:gd name="T5" fmla="*/ 27 h 37"/>
                    <a:gd name="T6" fmla="*/ 11 w 29"/>
                    <a:gd name="T7" fmla="*/ 5 h 37"/>
                    <a:gd name="T8" fmla="*/ 3 w 29"/>
                    <a:gd name="T9" fmla="*/ 10 h 37"/>
                  </a:gdLst>
                  <a:ahLst/>
                  <a:cxnLst>
                    <a:cxn ang="0">
                      <a:pos x="T0" y="T1"/>
                    </a:cxn>
                    <a:cxn ang="0">
                      <a:pos x="T2" y="T3"/>
                    </a:cxn>
                    <a:cxn ang="0">
                      <a:pos x="T4" y="T5"/>
                    </a:cxn>
                    <a:cxn ang="0">
                      <a:pos x="T6" y="T7"/>
                    </a:cxn>
                    <a:cxn ang="0">
                      <a:pos x="T8" y="T9"/>
                    </a:cxn>
                  </a:cxnLst>
                  <a:rect l="0" t="0" r="r" b="b"/>
                  <a:pathLst>
                    <a:path w="29" h="37">
                      <a:moveTo>
                        <a:pt x="3" y="10"/>
                      </a:moveTo>
                      <a:cubicBezTo>
                        <a:pt x="8" y="18"/>
                        <a:pt x="13" y="25"/>
                        <a:pt x="19" y="33"/>
                      </a:cubicBezTo>
                      <a:cubicBezTo>
                        <a:pt x="22" y="37"/>
                        <a:pt x="29" y="32"/>
                        <a:pt x="26" y="27"/>
                      </a:cubicBezTo>
                      <a:cubicBezTo>
                        <a:pt x="21" y="20"/>
                        <a:pt x="16" y="12"/>
                        <a:pt x="11" y="5"/>
                      </a:cubicBezTo>
                      <a:cubicBezTo>
                        <a:pt x="7" y="0"/>
                        <a:pt x="0" y="5"/>
                        <a:pt x="3" y="10"/>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1" name="Freeform 118">
                  <a:extLst>
                    <a:ext uri="{FF2B5EF4-FFF2-40B4-BE49-F238E27FC236}">
                      <a16:creationId xmlns:a16="http://schemas.microsoft.com/office/drawing/2014/main" id="{4A182262-7C41-4F98-8F41-EF23A0DAF188}"/>
                    </a:ext>
                  </a:extLst>
                </p:cNvPr>
                <p:cNvSpPr>
                  <a:spLocks/>
                </p:cNvSpPr>
                <p:nvPr/>
              </p:nvSpPr>
              <p:spPr bwMode="auto">
                <a:xfrm>
                  <a:off x="4073485" y="2252569"/>
                  <a:ext cx="20361" cy="35443"/>
                </a:xfrm>
                <a:custGeom>
                  <a:avLst/>
                  <a:gdLst>
                    <a:gd name="T0" fmla="*/ 1 w 21"/>
                    <a:gd name="T1" fmla="*/ 9 h 36"/>
                    <a:gd name="T2" fmla="*/ 10 w 21"/>
                    <a:gd name="T3" fmla="*/ 31 h 36"/>
                    <a:gd name="T4" fmla="*/ 19 w 21"/>
                    <a:gd name="T5" fmla="*/ 28 h 36"/>
                    <a:gd name="T6" fmla="*/ 10 w 21"/>
                    <a:gd name="T7" fmla="*/ 6 h 36"/>
                    <a:gd name="T8" fmla="*/ 1 w 21"/>
                    <a:gd name="T9" fmla="*/ 9 h 36"/>
                  </a:gdLst>
                  <a:ahLst/>
                  <a:cxnLst>
                    <a:cxn ang="0">
                      <a:pos x="T0" y="T1"/>
                    </a:cxn>
                    <a:cxn ang="0">
                      <a:pos x="T2" y="T3"/>
                    </a:cxn>
                    <a:cxn ang="0">
                      <a:pos x="T4" y="T5"/>
                    </a:cxn>
                    <a:cxn ang="0">
                      <a:pos x="T6" y="T7"/>
                    </a:cxn>
                    <a:cxn ang="0">
                      <a:pos x="T8" y="T9"/>
                    </a:cxn>
                  </a:cxnLst>
                  <a:rect l="0" t="0" r="r" b="b"/>
                  <a:pathLst>
                    <a:path w="21" h="36">
                      <a:moveTo>
                        <a:pt x="1" y="9"/>
                      </a:moveTo>
                      <a:cubicBezTo>
                        <a:pt x="3" y="17"/>
                        <a:pt x="6" y="24"/>
                        <a:pt x="10" y="31"/>
                      </a:cubicBezTo>
                      <a:cubicBezTo>
                        <a:pt x="13" y="36"/>
                        <a:pt x="21" y="33"/>
                        <a:pt x="19" y="28"/>
                      </a:cubicBezTo>
                      <a:cubicBezTo>
                        <a:pt x="15" y="21"/>
                        <a:pt x="12" y="13"/>
                        <a:pt x="10" y="6"/>
                      </a:cubicBezTo>
                      <a:cubicBezTo>
                        <a:pt x="8" y="0"/>
                        <a:pt x="0" y="3"/>
                        <a:pt x="1" y="9"/>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2" name="Freeform 119">
                  <a:extLst>
                    <a:ext uri="{FF2B5EF4-FFF2-40B4-BE49-F238E27FC236}">
                      <a16:creationId xmlns:a16="http://schemas.microsoft.com/office/drawing/2014/main" id="{F62F386B-19D8-4828-A3EB-E99DABF32136}"/>
                    </a:ext>
                  </a:extLst>
                </p:cNvPr>
                <p:cNvSpPr>
                  <a:spLocks/>
                </p:cNvSpPr>
                <p:nvPr/>
              </p:nvSpPr>
              <p:spPr bwMode="auto">
                <a:xfrm>
                  <a:off x="4117224" y="2240503"/>
                  <a:ext cx="11312" cy="55050"/>
                </a:xfrm>
                <a:custGeom>
                  <a:avLst/>
                  <a:gdLst>
                    <a:gd name="T0" fmla="*/ 1 w 12"/>
                    <a:gd name="T1" fmla="*/ 7 h 56"/>
                    <a:gd name="T2" fmla="*/ 3 w 12"/>
                    <a:gd name="T3" fmla="*/ 50 h 56"/>
                    <a:gd name="T4" fmla="*/ 12 w 12"/>
                    <a:gd name="T5" fmla="*/ 49 h 56"/>
                    <a:gd name="T6" fmla="*/ 10 w 12"/>
                    <a:gd name="T7" fmla="*/ 6 h 56"/>
                    <a:gd name="T8" fmla="*/ 1 w 12"/>
                    <a:gd name="T9" fmla="*/ 7 h 56"/>
                  </a:gdLst>
                  <a:ahLst/>
                  <a:cxnLst>
                    <a:cxn ang="0">
                      <a:pos x="T0" y="T1"/>
                    </a:cxn>
                    <a:cxn ang="0">
                      <a:pos x="T2" y="T3"/>
                    </a:cxn>
                    <a:cxn ang="0">
                      <a:pos x="T4" y="T5"/>
                    </a:cxn>
                    <a:cxn ang="0">
                      <a:pos x="T6" y="T7"/>
                    </a:cxn>
                    <a:cxn ang="0">
                      <a:pos x="T8" y="T9"/>
                    </a:cxn>
                  </a:cxnLst>
                  <a:rect l="0" t="0" r="r" b="b"/>
                  <a:pathLst>
                    <a:path w="12" h="56">
                      <a:moveTo>
                        <a:pt x="1" y="7"/>
                      </a:moveTo>
                      <a:cubicBezTo>
                        <a:pt x="2" y="21"/>
                        <a:pt x="2" y="36"/>
                        <a:pt x="3" y="50"/>
                      </a:cubicBezTo>
                      <a:cubicBezTo>
                        <a:pt x="3" y="56"/>
                        <a:pt x="12" y="55"/>
                        <a:pt x="12" y="49"/>
                      </a:cubicBezTo>
                      <a:cubicBezTo>
                        <a:pt x="11" y="35"/>
                        <a:pt x="11" y="20"/>
                        <a:pt x="10" y="6"/>
                      </a:cubicBezTo>
                      <a:cubicBezTo>
                        <a:pt x="9" y="0"/>
                        <a:pt x="0" y="1"/>
                        <a:pt x="1" y="7"/>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3" name="Freeform 120">
                  <a:extLst>
                    <a:ext uri="{FF2B5EF4-FFF2-40B4-BE49-F238E27FC236}">
                      <a16:creationId xmlns:a16="http://schemas.microsoft.com/office/drawing/2014/main" id="{5E8760E0-ADA8-4468-842D-253ADAF17783}"/>
                    </a:ext>
                  </a:extLst>
                </p:cNvPr>
                <p:cNvSpPr>
                  <a:spLocks/>
                </p:cNvSpPr>
                <p:nvPr/>
              </p:nvSpPr>
              <p:spPr bwMode="auto">
                <a:xfrm>
                  <a:off x="4150405" y="2263126"/>
                  <a:ext cx="15082" cy="46755"/>
                </a:xfrm>
                <a:custGeom>
                  <a:avLst/>
                  <a:gdLst>
                    <a:gd name="T0" fmla="*/ 5 w 15"/>
                    <a:gd name="T1" fmla="*/ 6 h 47"/>
                    <a:gd name="T2" fmla="*/ 1 w 15"/>
                    <a:gd name="T3" fmla="*/ 39 h 47"/>
                    <a:gd name="T4" fmla="*/ 10 w 15"/>
                    <a:gd name="T5" fmla="*/ 41 h 47"/>
                    <a:gd name="T6" fmla="*/ 14 w 15"/>
                    <a:gd name="T7" fmla="*/ 8 h 47"/>
                    <a:gd name="T8" fmla="*/ 5 w 15"/>
                    <a:gd name="T9" fmla="*/ 6 h 47"/>
                  </a:gdLst>
                  <a:ahLst/>
                  <a:cxnLst>
                    <a:cxn ang="0">
                      <a:pos x="T0" y="T1"/>
                    </a:cxn>
                    <a:cxn ang="0">
                      <a:pos x="T2" y="T3"/>
                    </a:cxn>
                    <a:cxn ang="0">
                      <a:pos x="T4" y="T5"/>
                    </a:cxn>
                    <a:cxn ang="0">
                      <a:pos x="T6" y="T7"/>
                    </a:cxn>
                    <a:cxn ang="0">
                      <a:pos x="T8" y="T9"/>
                    </a:cxn>
                  </a:cxnLst>
                  <a:rect l="0" t="0" r="r" b="b"/>
                  <a:pathLst>
                    <a:path w="15" h="47">
                      <a:moveTo>
                        <a:pt x="5" y="6"/>
                      </a:moveTo>
                      <a:cubicBezTo>
                        <a:pt x="3" y="17"/>
                        <a:pt x="2" y="28"/>
                        <a:pt x="1" y="39"/>
                      </a:cubicBezTo>
                      <a:cubicBezTo>
                        <a:pt x="0" y="45"/>
                        <a:pt x="9" y="47"/>
                        <a:pt x="10" y="41"/>
                      </a:cubicBezTo>
                      <a:cubicBezTo>
                        <a:pt x="11" y="30"/>
                        <a:pt x="12" y="19"/>
                        <a:pt x="14" y="8"/>
                      </a:cubicBezTo>
                      <a:cubicBezTo>
                        <a:pt x="15" y="2"/>
                        <a:pt x="6" y="0"/>
                        <a:pt x="5" y="6"/>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4" name="Freeform 121">
                  <a:extLst>
                    <a:ext uri="{FF2B5EF4-FFF2-40B4-BE49-F238E27FC236}">
                      <a16:creationId xmlns:a16="http://schemas.microsoft.com/office/drawing/2014/main" id="{351F2D81-00C2-457C-BEB9-ED41BED1640B}"/>
                    </a:ext>
                  </a:extLst>
                </p:cNvPr>
                <p:cNvSpPr>
                  <a:spLocks/>
                </p:cNvSpPr>
                <p:nvPr/>
              </p:nvSpPr>
              <p:spPr bwMode="auto">
                <a:xfrm>
                  <a:off x="4182078" y="2290274"/>
                  <a:ext cx="26394" cy="39214"/>
                </a:xfrm>
                <a:custGeom>
                  <a:avLst/>
                  <a:gdLst>
                    <a:gd name="T0" fmla="*/ 16 w 26"/>
                    <a:gd name="T1" fmla="*/ 5 h 40"/>
                    <a:gd name="T2" fmla="*/ 3 w 26"/>
                    <a:gd name="T3" fmla="*/ 31 h 40"/>
                    <a:gd name="T4" fmla="*/ 11 w 26"/>
                    <a:gd name="T5" fmla="*/ 35 h 40"/>
                    <a:gd name="T6" fmla="*/ 24 w 26"/>
                    <a:gd name="T7" fmla="*/ 9 h 40"/>
                    <a:gd name="T8" fmla="*/ 16 w 26"/>
                    <a:gd name="T9" fmla="*/ 5 h 40"/>
                  </a:gdLst>
                  <a:ahLst/>
                  <a:cxnLst>
                    <a:cxn ang="0">
                      <a:pos x="T0" y="T1"/>
                    </a:cxn>
                    <a:cxn ang="0">
                      <a:pos x="T2" y="T3"/>
                    </a:cxn>
                    <a:cxn ang="0">
                      <a:pos x="T4" y="T5"/>
                    </a:cxn>
                    <a:cxn ang="0">
                      <a:pos x="T6" y="T7"/>
                    </a:cxn>
                    <a:cxn ang="0">
                      <a:pos x="T8" y="T9"/>
                    </a:cxn>
                  </a:cxnLst>
                  <a:rect l="0" t="0" r="r" b="b"/>
                  <a:pathLst>
                    <a:path w="26" h="40">
                      <a:moveTo>
                        <a:pt x="16" y="5"/>
                      </a:moveTo>
                      <a:cubicBezTo>
                        <a:pt x="12" y="14"/>
                        <a:pt x="8" y="23"/>
                        <a:pt x="3" y="31"/>
                      </a:cubicBezTo>
                      <a:cubicBezTo>
                        <a:pt x="0" y="36"/>
                        <a:pt x="8" y="40"/>
                        <a:pt x="11" y="35"/>
                      </a:cubicBezTo>
                      <a:cubicBezTo>
                        <a:pt x="16" y="26"/>
                        <a:pt x="21" y="18"/>
                        <a:pt x="24" y="9"/>
                      </a:cubicBezTo>
                      <a:cubicBezTo>
                        <a:pt x="26" y="4"/>
                        <a:pt x="18" y="0"/>
                        <a:pt x="16" y="5"/>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5" name="Freeform 122">
                  <a:extLst>
                    <a:ext uri="{FF2B5EF4-FFF2-40B4-BE49-F238E27FC236}">
                      <a16:creationId xmlns:a16="http://schemas.microsoft.com/office/drawing/2014/main" id="{4CDB9EFB-152F-4961-8A4C-F6B3C3A68427}"/>
                    </a:ext>
                  </a:extLst>
                </p:cNvPr>
                <p:cNvSpPr>
                  <a:spLocks/>
                </p:cNvSpPr>
                <p:nvPr/>
              </p:nvSpPr>
              <p:spPr bwMode="auto">
                <a:xfrm>
                  <a:off x="4206210" y="2309882"/>
                  <a:ext cx="37706" cy="40722"/>
                </a:xfrm>
                <a:custGeom>
                  <a:avLst/>
                  <a:gdLst>
                    <a:gd name="T0" fmla="*/ 28 w 38"/>
                    <a:gd name="T1" fmla="*/ 4 h 41"/>
                    <a:gd name="T2" fmla="*/ 4 w 38"/>
                    <a:gd name="T3" fmla="*/ 31 h 41"/>
                    <a:gd name="T4" fmla="*/ 11 w 38"/>
                    <a:gd name="T5" fmla="*/ 36 h 41"/>
                    <a:gd name="T6" fmla="*/ 33 w 38"/>
                    <a:gd name="T7" fmla="*/ 12 h 41"/>
                    <a:gd name="T8" fmla="*/ 28 w 38"/>
                    <a:gd name="T9" fmla="*/ 4 h 41"/>
                  </a:gdLst>
                  <a:ahLst/>
                  <a:cxnLst>
                    <a:cxn ang="0">
                      <a:pos x="T0" y="T1"/>
                    </a:cxn>
                    <a:cxn ang="0">
                      <a:pos x="T2" y="T3"/>
                    </a:cxn>
                    <a:cxn ang="0">
                      <a:pos x="T4" y="T5"/>
                    </a:cxn>
                    <a:cxn ang="0">
                      <a:pos x="T6" y="T7"/>
                    </a:cxn>
                    <a:cxn ang="0">
                      <a:pos x="T8" y="T9"/>
                    </a:cxn>
                  </a:cxnLst>
                  <a:rect l="0" t="0" r="r" b="b"/>
                  <a:pathLst>
                    <a:path w="38" h="41">
                      <a:moveTo>
                        <a:pt x="28" y="4"/>
                      </a:moveTo>
                      <a:cubicBezTo>
                        <a:pt x="19" y="13"/>
                        <a:pt x="11" y="21"/>
                        <a:pt x="4" y="31"/>
                      </a:cubicBezTo>
                      <a:cubicBezTo>
                        <a:pt x="0" y="35"/>
                        <a:pt x="7" y="41"/>
                        <a:pt x="11" y="36"/>
                      </a:cubicBezTo>
                      <a:cubicBezTo>
                        <a:pt x="18" y="28"/>
                        <a:pt x="25" y="19"/>
                        <a:pt x="33" y="12"/>
                      </a:cubicBezTo>
                      <a:cubicBezTo>
                        <a:pt x="38" y="8"/>
                        <a:pt x="32" y="0"/>
                        <a:pt x="28" y="4"/>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nvGrpSpPr>
              <p:cNvPr id="256" name="Group 255">
                <a:extLst>
                  <a:ext uri="{FF2B5EF4-FFF2-40B4-BE49-F238E27FC236}">
                    <a16:creationId xmlns:a16="http://schemas.microsoft.com/office/drawing/2014/main" id="{ACF1A9DC-643C-4BC6-92E9-51D719110985}"/>
                  </a:ext>
                </a:extLst>
              </p:cNvPr>
              <p:cNvGrpSpPr/>
              <p:nvPr/>
            </p:nvGrpSpPr>
            <p:grpSpPr>
              <a:xfrm>
                <a:off x="4685529" y="1810627"/>
                <a:ext cx="248859" cy="411748"/>
                <a:chOff x="5182790" y="2276700"/>
                <a:chExt cx="248859" cy="411748"/>
              </a:xfrm>
            </p:grpSpPr>
            <p:sp>
              <p:nvSpPr>
                <p:cNvPr id="257" name="Freeform 123">
                  <a:extLst>
                    <a:ext uri="{FF2B5EF4-FFF2-40B4-BE49-F238E27FC236}">
                      <a16:creationId xmlns:a16="http://schemas.microsoft.com/office/drawing/2014/main" id="{21C8A05B-48FB-44FA-AD95-61DDD4100C92}"/>
                    </a:ext>
                  </a:extLst>
                </p:cNvPr>
                <p:cNvSpPr>
                  <a:spLocks/>
                </p:cNvSpPr>
                <p:nvPr/>
              </p:nvSpPr>
              <p:spPr bwMode="auto">
                <a:xfrm>
                  <a:off x="5182790" y="2366440"/>
                  <a:ext cx="226989" cy="266203"/>
                </a:xfrm>
                <a:custGeom>
                  <a:avLst/>
                  <a:gdLst>
                    <a:gd name="T0" fmla="*/ 130 w 229"/>
                    <a:gd name="T1" fmla="*/ 0 h 268"/>
                    <a:gd name="T2" fmla="*/ 0 w 229"/>
                    <a:gd name="T3" fmla="*/ 110 h 268"/>
                    <a:gd name="T4" fmla="*/ 44 w 229"/>
                    <a:gd name="T5" fmla="*/ 206 h 268"/>
                    <a:gd name="T6" fmla="*/ 63 w 229"/>
                    <a:gd name="T7" fmla="*/ 266 h 268"/>
                    <a:gd name="T8" fmla="*/ 163 w 229"/>
                    <a:gd name="T9" fmla="*/ 268 h 268"/>
                    <a:gd name="T10" fmla="*/ 195 w 229"/>
                    <a:gd name="T11" fmla="*/ 204 h 268"/>
                    <a:gd name="T12" fmla="*/ 228 w 229"/>
                    <a:gd name="T13" fmla="*/ 115 h 268"/>
                    <a:gd name="T14" fmla="*/ 130 w 229"/>
                    <a:gd name="T15" fmla="*/ 0 h 2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68">
                      <a:moveTo>
                        <a:pt x="130" y="0"/>
                      </a:moveTo>
                      <a:cubicBezTo>
                        <a:pt x="130" y="0"/>
                        <a:pt x="2" y="2"/>
                        <a:pt x="0" y="110"/>
                      </a:cubicBezTo>
                      <a:cubicBezTo>
                        <a:pt x="0" y="110"/>
                        <a:pt x="0" y="169"/>
                        <a:pt x="44" y="206"/>
                      </a:cubicBezTo>
                      <a:cubicBezTo>
                        <a:pt x="44" y="206"/>
                        <a:pt x="62" y="227"/>
                        <a:pt x="63" y="266"/>
                      </a:cubicBezTo>
                      <a:cubicBezTo>
                        <a:pt x="163" y="268"/>
                        <a:pt x="163" y="268"/>
                        <a:pt x="163" y="268"/>
                      </a:cubicBezTo>
                      <a:cubicBezTo>
                        <a:pt x="163" y="268"/>
                        <a:pt x="176" y="220"/>
                        <a:pt x="195" y="204"/>
                      </a:cubicBezTo>
                      <a:cubicBezTo>
                        <a:pt x="215" y="189"/>
                        <a:pt x="229" y="149"/>
                        <a:pt x="228" y="115"/>
                      </a:cubicBezTo>
                      <a:cubicBezTo>
                        <a:pt x="228" y="82"/>
                        <a:pt x="219" y="9"/>
                        <a:pt x="130" y="0"/>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8" name="Freeform 124">
                  <a:extLst>
                    <a:ext uri="{FF2B5EF4-FFF2-40B4-BE49-F238E27FC236}">
                      <a16:creationId xmlns:a16="http://schemas.microsoft.com/office/drawing/2014/main" id="{B9A7764E-EDEF-4D4B-A1BB-E2CBF216E957}"/>
                    </a:ext>
                  </a:extLst>
                </p:cNvPr>
                <p:cNvSpPr>
                  <a:spLocks/>
                </p:cNvSpPr>
                <p:nvPr/>
              </p:nvSpPr>
              <p:spPr bwMode="auto">
                <a:xfrm>
                  <a:off x="5240857" y="2617561"/>
                  <a:ext cx="106330" cy="70887"/>
                </a:xfrm>
                <a:custGeom>
                  <a:avLst/>
                  <a:gdLst>
                    <a:gd name="T0" fmla="*/ 98 w 107"/>
                    <a:gd name="T1" fmla="*/ 6 h 71"/>
                    <a:gd name="T2" fmla="*/ 13 w 107"/>
                    <a:gd name="T3" fmla="*/ 1 h 71"/>
                    <a:gd name="T4" fmla="*/ 3 w 107"/>
                    <a:gd name="T5" fmla="*/ 10 h 71"/>
                    <a:gd name="T6" fmla="*/ 9 w 107"/>
                    <a:gd name="T7" fmla="*/ 20 h 71"/>
                    <a:gd name="T8" fmla="*/ 1 w 107"/>
                    <a:gd name="T9" fmla="*/ 29 h 71"/>
                    <a:gd name="T10" fmla="*/ 7 w 107"/>
                    <a:gd name="T11" fmla="*/ 38 h 71"/>
                    <a:gd name="T12" fmla="*/ 0 w 107"/>
                    <a:gd name="T13" fmla="*/ 47 h 71"/>
                    <a:gd name="T14" fmla="*/ 9 w 107"/>
                    <a:gd name="T15" fmla="*/ 58 h 71"/>
                    <a:gd name="T16" fmla="*/ 27 w 107"/>
                    <a:gd name="T17" fmla="*/ 59 h 71"/>
                    <a:gd name="T18" fmla="*/ 34 w 107"/>
                    <a:gd name="T19" fmla="*/ 69 h 71"/>
                    <a:gd name="T20" fmla="*/ 66 w 107"/>
                    <a:gd name="T21" fmla="*/ 71 h 71"/>
                    <a:gd name="T22" fmla="*/ 72 w 107"/>
                    <a:gd name="T23" fmla="*/ 62 h 71"/>
                    <a:gd name="T24" fmla="*/ 94 w 107"/>
                    <a:gd name="T25" fmla="*/ 63 h 71"/>
                    <a:gd name="T26" fmla="*/ 104 w 107"/>
                    <a:gd name="T27" fmla="*/ 54 h 71"/>
                    <a:gd name="T28" fmla="*/ 98 w 107"/>
                    <a:gd name="T29" fmla="*/ 44 h 71"/>
                    <a:gd name="T30" fmla="*/ 105 w 107"/>
                    <a:gd name="T31" fmla="*/ 35 h 71"/>
                    <a:gd name="T32" fmla="*/ 99 w 107"/>
                    <a:gd name="T33" fmla="*/ 26 h 71"/>
                    <a:gd name="T34" fmla="*/ 107 w 107"/>
                    <a:gd name="T35" fmla="*/ 17 h 71"/>
                    <a:gd name="T36" fmla="*/ 98 w 107"/>
                    <a:gd name="T3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71">
                      <a:moveTo>
                        <a:pt x="98" y="6"/>
                      </a:moveTo>
                      <a:cubicBezTo>
                        <a:pt x="13" y="1"/>
                        <a:pt x="13" y="1"/>
                        <a:pt x="13" y="1"/>
                      </a:cubicBezTo>
                      <a:cubicBezTo>
                        <a:pt x="8" y="0"/>
                        <a:pt x="3" y="4"/>
                        <a:pt x="3" y="10"/>
                      </a:cubicBezTo>
                      <a:cubicBezTo>
                        <a:pt x="2" y="14"/>
                        <a:pt x="5" y="18"/>
                        <a:pt x="9" y="20"/>
                      </a:cubicBezTo>
                      <a:cubicBezTo>
                        <a:pt x="5" y="20"/>
                        <a:pt x="1" y="24"/>
                        <a:pt x="1" y="29"/>
                      </a:cubicBezTo>
                      <a:cubicBezTo>
                        <a:pt x="1" y="33"/>
                        <a:pt x="3" y="37"/>
                        <a:pt x="7" y="38"/>
                      </a:cubicBezTo>
                      <a:cubicBezTo>
                        <a:pt x="3" y="39"/>
                        <a:pt x="0" y="43"/>
                        <a:pt x="0" y="47"/>
                      </a:cubicBezTo>
                      <a:cubicBezTo>
                        <a:pt x="0" y="53"/>
                        <a:pt x="4" y="57"/>
                        <a:pt x="9" y="58"/>
                      </a:cubicBezTo>
                      <a:cubicBezTo>
                        <a:pt x="27" y="59"/>
                        <a:pt x="27" y="59"/>
                        <a:pt x="27" y="59"/>
                      </a:cubicBezTo>
                      <a:cubicBezTo>
                        <a:pt x="34" y="69"/>
                        <a:pt x="34" y="69"/>
                        <a:pt x="34" y="69"/>
                      </a:cubicBezTo>
                      <a:cubicBezTo>
                        <a:pt x="66" y="71"/>
                        <a:pt x="66" y="71"/>
                        <a:pt x="66" y="71"/>
                      </a:cubicBezTo>
                      <a:cubicBezTo>
                        <a:pt x="72" y="62"/>
                        <a:pt x="72" y="62"/>
                        <a:pt x="72" y="62"/>
                      </a:cubicBezTo>
                      <a:cubicBezTo>
                        <a:pt x="94" y="63"/>
                        <a:pt x="94" y="63"/>
                        <a:pt x="94" y="63"/>
                      </a:cubicBezTo>
                      <a:cubicBezTo>
                        <a:pt x="99" y="64"/>
                        <a:pt x="104" y="60"/>
                        <a:pt x="104" y="54"/>
                      </a:cubicBezTo>
                      <a:cubicBezTo>
                        <a:pt x="105" y="50"/>
                        <a:pt x="102" y="46"/>
                        <a:pt x="98" y="44"/>
                      </a:cubicBezTo>
                      <a:cubicBezTo>
                        <a:pt x="102" y="43"/>
                        <a:pt x="105" y="40"/>
                        <a:pt x="105" y="35"/>
                      </a:cubicBezTo>
                      <a:cubicBezTo>
                        <a:pt x="105" y="31"/>
                        <a:pt x="103" y="27"/>
                        <a:pt x="99" y="26"/>
                      </a:cubicBezTo>
                      <a:cubicBezTo>
                        <a:pt x="103" y="25"/>
                        <a:pt x="107" y="21"/>
                        <a:pt x="107" y="17"/>
                      </a:cubicBezTo>
                      <a:cubicBezTo>
                        <a:pt x="107" y="11"/>
                        <a:pt x="103" y="6"/>
                        <a:pt x="98" y="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59" name="Freeform 125">
                  <a:extLst>
                    <a:ext uri="{FF2B5EF4-FFF2-40B4-BE49-F238E27FC236}">
                      <a16:creationId xmlns:a16="http://schemas.microsoft.com/office/drawing/2014/main" id="{005AF354-EC80-4B0F-8251-8203A2105B58}"/>
                    </a:ext>
                  </a:extLst>
                </p:cNvPr>
                <p:cNvSpPr>
                  <a:spLocks/>
                </p:cNvSpPr>
                <p:nvPr/>
              </p:nvSpPr>
              <p:spPr bwMode="auto">
                <a:xfrm>
                  <a:off x="5258202" y="2461459"/>
                  <a:ext cx="85215" cy="178726"/>
                </a:xfrm>
                <a:custGeom>
                  <a:avLst/>
                  <a:gdLst>
                    <a:gd name="T0" fmla="*/ 70 w 86"/>
                    <a:gd name="T1" fmla="*/ 4 h 180"/>
                    <a:gd name="T2" fmla="*/ 65 w 86"/>
                    <a:gd name="T3" fmla="*/ 3 h 180"/>
                    <a:gd name="T4" fmla="*/ 54 w 86"/>
                    <a:gd name="T5" fmla="*/ 15 h 180"/>
                    <a:gd name="T6" fmla="*/ 38 w 86"/>
                    <a:gd name="T7" fmla="*/ 3 h 180"/>
                    <a:gd name="T8" fmla="*/ 29 w 86"/>
                    <a:gd name="T9" fmla="*/ 12 h 180"/>
                    <a:gd name="T10" fmla="*/ 29 w 86"/>
                    <a:gd name="T11" fmla="*/ 12 h 180"/>
                    <a:gd name="T12" fmla="*/ 13 w 86"/>
                    <a:gd name="T13" fmla="*/ 7 h 180"/>
                    <a:gd name="T14" fmla="*/ 4 w 86"/>
                    <a:gd name="T15" fmla="*/ 22 h 180"/>
                    <a:gd name="T16" fmla="*/ 6 w 86"/>
                    <a:gd name="T17" fmla="*/ 81 h 180"/>
                    <a:gd name="T18" fmla="*/ 19 w 86"/>
                    <a:gd name="T19" fmla="*/ 175 h 180"/>
                    <a:gd name="T20" fmla="*/ 27 w 86"/>
                    <a:gd name="T21" fmla="*/ 174 h 180"/>
                    <a:gd name="T22" fmla="*/ 10 w 86"/>
                    <a:gd name="T23" fmla="*/ 41 h 180"/>
                    <a:gd name="T24" fmla="*/ 23 w 86"/>
                    <a:gd name="T25" fmla="*/ 16 h 180"/>
                    <a:gd name="T26" fmla="*/ 26 w 86"/>
                    <a:gd name="T27" fmla="*/ 22 h 180"/>
                    <a:gd name="T28" fmla="*/ 26 w 86"/>
                    <a:gd name="T29" fmla="*/ 27 h 180"/>
                    <a:gd name="T30" fmla="*/ 30 w 86"/>
                    <a:gd name="T31" fmla="*/ 57 h 180"/>
                    <a:gd name="T32" fmla="*/ 37 w 86"/>
                    <a:gd name="T33" fmla="*/ 55 h 180"/>
                    <a:gd name="T34" fmla="*/ 34 w 86"/>
                    <a:gd name="T35" fmla="*/ 21 h 180"/>
                    <a:gd name="T36" fmla="*/ 39 w 86"/>
                    <a:gd name="T37" fmla="*/ 10 h 180"/>
                    <a:gd name="T38" fmla="*/ 48 w 86"/>
                    <a:gd name="T39" fmla="*/ 28 h 180"/>
                    <a:gd name="T40" fmla="*/ 48 w 86"/>
                    <a:gd name="T41" fmla="*/ 29 h 180"/>
                    <a:gd name="T42" fmla="*/ 47 w 86"/>
                    <a:gd name="T43" fmla="*/ 53 h 180"/>
                    <a:gd name="T44" fmla="*/ 54 w 86"/>
                    <a:gd name="T45" fmla="*/ 53 h 180"/>
                    <a:gd name="T46" fmla="*/ 56 w 86"/>
                    <a:gd name="T47" fmla="*/ 30 h 180"/>
                    <a:gd name="T48" fmla="*/ 66 w 86"/>
                    <a:gd name="T49" fmla="*/ 12 h 180"/>
                    <a:gd name="T50" fmla="*/ 60 w 86"/>
                    <a:gd name="T51" fmla="*/ 82 h 180"/>
                    <a:gd name="T52" fmla="*/ 48 w 86"/>
                    <a:gd name="T53" fmla="*/ 164 h 180"/>
                    <a:gd name="T54" fmla="*/ 56 w 86"/>
                    <a:gd name="T55" fmla="*/ 163 h 180"/>
                    <a:gd name="T56" fmla="*/ 69 w 86"/>
                    <a:gd name="T57" fmla="*/ 78 h 180"/>
                    <a:gd name="T58" fmla="*/ 70 w 86"/>
                    <a:gd name="T5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80">
                      <a:moveTo>
                        <a:pt x="70" y="4"/>
                      </a:moveTo>
                      <a:cubicBezTo>
                        <a:pt x="69" y="2"/>
                        <a:pt x="67" y="2"/>
                        <a:pt x="65" y="3"/>
                      </a:cubicBezTo>
                      <a:cubicBezTo>
                        <a:pt x="60" y="6"/>
                        <a:pt x="57" y="10"/>
                        <a:pt x="54" y="15"/>
                      </a:cubicBezTo>
                      <a:cubicBezTo>
                        <a:pt x="52" y="8"/>
                        <a:pt x="47" y="0"/>
                        <a:pt x="38" y="3"/>
                      </a:cubicBezTo>
                      <a:cubicBezTo>
                        <a:pt x="34" y="4"/>
                        <a:pt x="31" y="8"/>
                        <a:pt x="29" y="12"/>
                      </a:cubicBezTo>
                      <a:cubicBezTo>
                        <a:pt x="29" y="12"/>
                        <a:pt x="29" y="12"/>
                        <a:pt x="29" y="12"/>
                      </a:cubicBezTo>
                      <a:cubicBezTo>
                        <a:pt x="25" y="7"/>
                        <a:pt x="19" y="5"/>
                        <a:pt x="13" y="7"/>
                      </a:cubicBezTo>
                      <a:cubicBezTo>
                        <a:pt x="7" y="9"/>
                        <a:pt x="5" y="16"/>
                        <a:pt x="4" y="22"/>
                      </a:cubicBezTo>
                      <a:cubicBezTo>
                        <a:pt x="0" y="40"/>
                        <a:pt x="4" y="63"/>
                        <a:pt x="6" y="81"/>
                      </a:cubicBezTo>
                      <a:cubicBezTo>
                        <a:pt x="11" y="112"/>
                        <a:pt x="18" y="143"/>
                        <a:pt x="19" y="175"/>
                      </a:cubicBezTo>
                      <a:cubicBezTo>
                        <a:pt x="20" y="180"/>
                        <a:pt x="27" y="179"/>
                        <a:pt x="27" y="174"/>
                      </a:cubicBezTo>
                      <a:cubicBezTo>
                        <a:pt x="24" y="129"/>
                        <a:pt x="12" y="86"/>
                        <a:pt x="10" y="41"/>
                      </a:cubicBezTo>
                      <a:cubicBezTo>
                        <a:pt x="10" y="36"/>
                        <a:pt x="11" y="4"/>
                        <a:pt x="23" y="16"/>
                      </a:cubicBezTo>
                      <a:cubicBezTo>
                        <a:pt x="24" y="18"/>
                        <a:pt x="25" y="20"/>
                        <a:pt x="26" y="22"/>
                      </a:cubicBezTo>
                      <a:cubicBezTo>
                        <a:pt x="26" y="24"/>
                        <a:pt x="26" y="26"/>
                        <a:pt x="26" y="27"/>
                      </a:cubicBezTo>
                      <a:cubicBezTo>
                        <a:pt x="25" y="36"/>
                        <a:pt x="24" y="49"/>
                        <a:pt x="30" y="57"/>
                      </a:cubicBezTo>
                      <a:cubicBezTo>
                        <a:pt x="32" y="59"/>
                        <a:pt x="36" y="58"/>
                        <a:pt x="37" y="55"/>
                      </a:cubicBezTo>
                      <a:cubicBezTo>
                        <a:pt x="38" y="45"/>
                        <a:pt x="38" y="32"/>
                        <a:pt x="34" y="21"/>
                      </a:cubicBezTo>
                      <a:cubicBezTo>
                        <a:pt x="35" y="17"/>
                        <a:pt x="36" y="13"/>
                        <a:pt x="39" y="10"/>
                      </a:cubicBezTo>
                      <a:cubicBezTo>
                        <a:pt x="46" y="4"/>
                        <a:pt x="48" y="25"/>
                        <a:pt x="48" y="28"/>
                      </a:cubicBezTo>
                      <a:cubicBezTo>
                        <a:pt x="48" y="28"/>
                        <a:pt x="48" y="29"/>
                        <a:pt x="48" y="29"/>
                      </a:cubicBezTo>
                      <a:cubicBezTo>
                        <a:pt x="46" y="37"/>
                        <a:pt x="46" y="46"/>
                        <a:pt x="47" y="53"/>
                      </a:cubicBezTo>
                      <a:cubicBezTo>
                        <a:pt x="48" y="57"/>
                        <a:pt x="54" y="58"/>
                        <a:pt x="54" y="53"/>
                      </a:cubicBezTo>
                      <a:cubicBezTo>
                        <a:pt x="55" y="46"/>
                        <a:pt x="56" y="38"/>
                        <a:pt x="56" y="30"/>
                      </a:cubicBezTo>
                      <a:cubicBezTo>
                        <a:pt x="58" y="23"/>
                        <a:pt x="61" y="16"/>
                        <a:pt x="66" y="12"/>
                      </a:cubicBezTo>
                      <a:cubicBezTo>
                        <a:pt x="78" y="32"/>
                        <a:pt x="66" y="61"/>
                        <a:pt x="60" y="82"/>
                      </a:cubicBezTo>
                      <a:cubicBezTo>
                        <a:pt x="53" y="108"/>
                        <a:pt x="46" y="137"/>
                        <a:pt x="48" y="164"/>
                      </a:cubicBezTo>
                      <a:cubicBezTo>
                        <a:pt x="49" y="169"/>
                        <a:pt x="56" y="168"/>
                        <a:pt x="56" y="163"/>
                      </a:cubicBezTo>
                      <a:cubicBezTo>
                        <a:pt x="53" y="135"/>
                        <a:pt x="61" y="105"/>
                        <a:pt x="69" y="78"/>
                      </a:cubicBezTo>
                      <a:cubicBezTo>
                        <a:pt x="76" y="55"/>
                        <a:pt x="86" y="26"/>
                        <a:pt x="70" y="4"/>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0" name="Freeform 126">
                  <a:extLst>
                    <a:ext uri="{FF2B5EF4-FFF2-40B4-BE49-F238E27FC236}">
                      <a16:creationId xmlns:a16="http://schemas.microsoft.com/office/drawing/2014/main" id="{7E9A7163-84C0-4752-9286-A2B8F550EBC5}"/>
                    </a:ext>
                  </a:extLst>
                </p:cNvPr>
                <p:cNvSpPr>
                  <a:spLocks/>
                </p:cNvSpPr>
                <p:nvPr/>
              </p:nvSpPr>
              <p:spPr bwMode="auto">
                <a:xfrm>
                  <a:off x="5197119" y="2456180"/>
                  <a:ext cx="40722" cy="95019"/>
                </a:xfrm>
                <a:custGeom>
                  <a:avLst/>
                  <a:gdLst>
                    <a:gd name="T0" fmla="*/ 3 w 41"/>
                    <a:gd name="T1" fmla="*/ 8 h 96"/>
                    <a:gd name="T2" fmla="*/ 27 w 41"/>
                    <a:gd name="T3" fmla="*/ 89 h 96"/>
                    <a:gd name="T4" fmla="*/ 37 w 41"/>
                    <a:gd name="T5" fmla="*/ 82 h 96"/>
                    <a:gd name="T6" fmla="*/ 15 w 41"/>
                    <a:gd name="T7" fmla="*/ 10 h 96"/>
                    <a:gd name="T8" fmla="*/ 3 w 41"/>
                    <a:gd name="T9" fmla="*/ 8 h 96"/>
                  </a:gdLst>
                  <a:ahLst/>
                  <a:cxnLst>
                    <a:cxn ang="0">
                      <a:pos x="T0" y="T1"/>
                    </a:cxn>
                    <a:cxn ang="0">
                      <a:pos x="T2" y="T3"/>
                    </a:cxn>
                    <a:cxn ang="0">
                      <a:pos x="T4" y="T5"/>
                    </a:cxn>
                    <a:cxn ang="0">
                      <a:pos x="T6" y="T7"/>
                    </a:cxn>
                    <a:cxn ang="0">
                      <a:pos x="T8" y="T9"/>
                    </a:cxn>
                  </a:cxnLst>
                  <a:rect l="0" t="0" r="r" b="b"/>
                  <a:pathLst>
                    <a:path w="41" h="96">
                      <a:moveTo>
                        <a:pt x="3" y="8"/>
                      </a:moveTo>
                      <a:cubicBezTo>
                        <a:pt x="0" y="38"/>
                        <a:pt x="12" y="65"/>
                        <a:pt x="27" y="89"/>
                      </a:cubicBezTo>
                      <a:cubicBezTo>
                        <a:pt x="31" y="96"/>
                        <a:pt x="41" y="89"/>
                        <a:pt x="37" y="82"/>
                      </a:cubicBezTo>
                      <a:cubicBezTo>
                        <a:pt x="24" y="61"/>
                        <a:pt x="13" y="36"/>
                        <a:pt x="15" y="10"/>
                      </a:cubicBezTo>
                      <a:cubicBezTo>
                        <a:pt x="16" y="2"/>
                        <a:pt x="4" y="0"/>
                        <a:pt x="3"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1" name="Freeform 127">
                  <a:extLst>
                    <a:ext uri="{FF2B5EF4-FFF2-40B4-BE49-F238E27FC236}">
                      <a16:creationId xmlns:a16="http://schemas.microsoft.com/office/drawing/2014/main" id="{4D3621F5-A8AD-4762-A696-2600B95F3274}"/>
                    </a:ext>
                  </a:extLst>
                </p:cNvPr>
                <p:cNvSpPr>
                  <a:spLocks/>
                </p:cNvSpPr>
                <p:nvPr/>
              </p:nvSpPr>
              <p:spPr bwMode="auto">
                <a:xfrm>
                  <a:off x="5199381" y="2438835"/>
                  <a:ext cx="16591" cy="14328"/>
                </a:xfrm>
                <a:custGeom>
                  <a:avLst/>
                  <a:gdLst>
                    <a:gd name="T0" fmla="*/ 9 w 17"/>
                    <a:gd name="T1" fmla="*/ 14 h 14"/>
                    <a:gd name="T2" fmla="*/ 8 w 17"/>
                    <a:gd name="T3" fmla="*/ 1 h 14"/>
                    <a:gd name="T4" fmla="*/ 9 w 17"/>
                    <a:gd name="T5" fmla="*/ 14 h 14"/>
                  </a:gdLst>
                  <a:ahLst/>
                  <a:cxnLst>
                    <a:cxn ang="0">
                      <a:pos x="T0" y="T1"/>
                    </a:cxn>
                    <a:cxn ang="0">
                      <a:pos x="T2" y="T3"/>
                    </a:cxn>
                    <a:cxn ang="0">
                      <a:pos x="T4" y="T5"/>
                    </a:cxn>
                  </a:cxnLst>
                  <a:rect l="0" t="0" r="r" b="b"/>
                  <a:pathLst>
                    <a:path w="17" h="14">
                      <a:moveTo>
                        <a:pt x="9" y="14"/>
                      </a:moveTo>
                      <a:cubicBezTo>
                        <a:pt x="17" y="13"/>
                        <a:pt x="16" y="0"/>
                        <a:pt x="8" y="1"/>
                      </a:cubicBezTo>
                      <a:cubicBezTo>
                        <a:pt x="0" y="2"/>
                        <a:pt x="1" y="14"/>
                        <a:pt x="9" y="14"/>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2" name="Freeform 128">
                  <a:extLst>
                    <a:ext uri="{FF2B5EF4-FFF2-40B4-BE49-F238E27FC236}">
                      <a16:creationId xmlns:a16="http://schemas.microsoft.com/office/drawing/2014/main" id="{19521346-EC1A-4549-97D8-4672D311FF83}"/>
                    </a:ext>
                  </a:extLst>
                </p:cNvPr>
                <p:cNvSpPr>
                  <a:spLocks/>
                </p:cNvSpPr>
                <p:nvPr/>
              </p:nvSpPr>
              <p:spPr bwMode="auto">
                <a:xfrm>
                  <a:off x="5183544" y="2324964"/>
                  <a:ext cx="36952" cy="43739"/>
                </a:xfrm>
                <a:custGeom>
                  <a:avLst/>
                  <a:gdLst>
                    <a:gd name="T0" fmla="*/ 3 w 37"/>
                    <a:gd name="T1" fmla="*/ 10 h 44"/>
                    <a:gd name="T2" fmla="*/ 27 w 37"/>
                    <a:gd name="T3" fmla="*/ 40 h 44"/>
                    <a:gd name="T4" fmla="*/ 33 w 37"/>
                    <a:gd name="T5" fmla="*/ 33 h 44"/>
                    <a:gd name="T6" fmla="*/ 10 w 37"/>
                    <a:gd name="T7" fmla="*/ 5 h 44"/>
                    <a:gd name="T8" fmla="*/ 3 w 37"/>
                    <a:gd name="T9" fmla="*/ 10 h 44"/>
                  </a:gdLst>
                  <a:ahLst/>
                  <a:cxnLst>
                    <a:cxn ang="0">
                      <a:pos x="T0" y="T1"/>
                    </a:cxn>
                    <a:cxn ang="0">
                      <a:pos x="T2" y="T3"/>
                    </a:cxn>
                    <a:cxn ang="0">
                      <a:pos x="T4" y="T5"/>
                    </a:cxn>
                    <a:cxn ang="0">
                      <a:pos x="T6" y="T7"/>
                    </a:cxn>
                    <a:cxn ang="0">
                      <a:pos x="T8" y="T9"/>
                    </a:cxn>
                  </a:cxnLst>
                  <a:rect l="0" t="0" r="r" b="b"/>
                  <a:pathLst>
                    <a:path w="37" h="44">
                      <a:moveTo>
                        <a:pt x="3" y="10"/>
                      </a:moveTo>
                      <a:cubicBezTo>
                        <a:pt x="10" y="21"/>
                        <a:pt x="18" y="31"/>
                        <a:pt x="27" y="40"/>
                      </a:cubicBezTo>
                      <a:cubicBezTo>
                        <a:pt x="32" y="44"/>
                        <a:pt x="37" y="37"/>
                        <a:pt x="33" y="33"/>
                      </a:cubicBezTo>
                      <a:cubicBezTo>
                        <a:pt x="24" y="24"/>
                        <a:pt x="17" y="15"/>
                        <a:pt x="10" y="5"/>
                      </a:cubicBezTo>
                      <a:cubicBezTo>
                        <a:pt x="7" y="0"/>
                        <a:pt x="0" y="6"/>
                        <a:pt x="3" y="10"/>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3" name="Freeform 129">
                  <a:extLst>
                    <a:ext uri="{FF2B5EF4-FFF2-40B4-BE49-F238E27FC236}">
                      <a16:creationId xmlns:a16="http://schemas.microsoft.com/office/drawing/2014/main" id="{F9F6985C-5C2E-44C2-AFF3-9F2EF93A4033}"/>
                    </a:ext>
                  </a:extLst>
                </p:cNvPr>
                <p:cNvSpPr>
                  <a:spLocks/>
                </p:cNvSpPr>
                <p:nvPr/>
              </p:nvSpPr>
              <p:spPr bwMode="auto">
                <a:xfrm>
                  <a:off x="5221250" y="2307619"/>
                  <a:ext cx="30165" cy="37706"/>
                </a:xfrm>
                <a:custGeom>
                  <a:avLst/>
                  <a:gdLst>
                    <a:gd name="T0" fmla="*/ 4 w 30"/>
                    <a:gd name="T1" fmla="*/ 10 h 38"/>
                    <a:gd name="T2" fmla="*/ 19 w 30"/>
                    <a:gd name="T3" fmla="*/ 33 h 38"/>
                    <a:gd name="T4" fmla="*/ 26 w 30"/>
                    <a:gd name="T5" fmla="*/ 28 h 38"/>
                    <a:gd name="T6" fmla="*/ 11 w 30"/>
                    <a:gd name="T7" fmla="*/ 5 h 38"/>
                    <a:gd name="T8" fmla="*/ 4 w 30"/>
                    <a:gd name="T9" fmla="*/ 10 h 38"/>
                  </a:gdLst>
                  <a:ahLst/>
                  <a:cxnLst>
                    <a:cxn ang="0">
                      <a:pos x="T0" y="T1"/>
                    </a:cxn>
                    <a:cxn ang="0">
                      <a:pos x="T2" y="T3"/>
                    </a:cxn>
                    <a:cxn ang="0">
                      <a:pos x="T4" y="T5"/>
                    </a:cxn>
                    <a:cxn ang="0">
                      <a:pos x="T6" y="T7"/>
                    </a:cxn>
                    <a:cxn ang="0">
                      <a:pos x="T8" y="T9"/>
                    </a:cxn>
                  </a:cxnLst>
                  <a:rect l="0" t="0" r="r" b="b"/>
                  <a:pathLst>
                    <a:path w="30" h="38">
                      <a:moveTo>
                        <a:pt x="4" y="10"/>
                      </a:moveTo>
                      <a:cubicBezTo>
                        <a:pt x="9" y="18"/>
                        <a:pt x="14" y="26"/>
                        <a:pt x="19" y="33"/>
                      </a:cubicBezTo>
                      <a:cubicBezTo>
                        <a:pt x="23" y="38"/>
                        <a:pt x="30" y="32"/>
                        <a:pt x="26" y="28"/>
                      </a:cubicBezTo>
                      <a:cubicBezTo>
                        <a:pt x="21" y="20"/>
                        <a:pt x="16" y="13"/>
                        <a:pt x="11" y="5"/>
                      </a:cubicBezTo>
                      <a:cubicBezTo>
                        <a:pt x="8" y="0"/>
                        <a:pt x="0" y="6"/>
                        <a:pt x="4" y="10"/>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4" name="Freeform 130">
                  <a:extLst>
                    <a:ext uri="{FF2B5EF4-FFF2-40B4-BE49-F238E27FC236}">
                      <a16:creationId xmlns:a16="http://schemas.microsoft.com/office/drawing/2014/main" id="{2B8EDF44-9996-462E-9A70-6658B534CEAF}"/>
                    </a:ext>
                  </a:extLst>
                </p:cNvPr>
                <p:cNvSpPr>
                  <a:spLocks/>
                </p:cNvSpPr>
                <p:nvPr/>
              </p:nvSpPr>
              <p:spPr bwMode="auto">
                <a:xfrm>
                  <a:off x="5261218" y="2288766"/>
                  <a:ext cx="21869" cy="36198"/>
                </a:xfrm>
                <a:custGeom>
                  <a:avLst/>
                  <a:gdLst>
                    <a:gd name="T0" fmla="*/ 2 w 22"/>
                    <a:gd name="T1" fmla="*/ 9 h 36"/>
                    <a:gd name="T2" fmla="*/ 11 w 22"/>
                    <a:gd name="T3" fmla="*/ 31 h 36"/>
                    <a:gd name="T4" fmla="*/ 19 w 22"/>
                    <a:gd name="T5" fmla="*/ 28 h 36"/>
                    <a:gd name="T6" fmla="*/ 10 w 22"/>
                    <a:gd name="T7" fmla="*/ 6 h 36"/>
                    <a:gd name="T8" fmla="*/ 2 w 22"/>
                    <a:gd name="T9" fmla="*/ 9 h 36"/>
                  </a:gdLst>
                  <a:ahLst/>
                  <a:cxnLst>
                    <a:cxn ang="0">
                      <a:pos x="T0" y="T1"/>
                    </a:cxn>
                    <a:cxn ang="0">
                      <a:pos x="T2" y="T3"/>
                    </a:cxn>
                    <a:cxn ang="0">
                      <a:pos x="T4" y="T5"/>
                    </a:cxn>
                    <a:cxn ang="0">
                      <a:pos x="T6" y="T7"/>
                    </a:cxn>
                    <a:cxn ang="0">
                      <a:pos x="T8" y="T9"/>
                    </a:cxn>
                  </a:cxnLst>
                  <a:rect l="0" t="0" r="r" b="b"/>
                  <a:pathLst>
                    <a:path w="22" h="36">
                      <a:moveTo>
                        <a:pt x="2" y="9"/>
                      </a:moveTo>
                      <a:cubicBezTo>
                        <a:pt x="4" y="17"/>
                        <a:pt x="7" y="24"/>
                        <a:pt x="11" y="31"/>
                      </a:cubicBezTo>
                      <a:cubicBezTo>
                        <a:pt x="13" y="36"/>
                        <a:pt x="22" y="33"/>
                        <a:pt x="19" y="28"/>
                      </a:cubicBezTo>
                      <a:cubicBezTo>
                        <a:pt x="15" y="21"/>
                        <a:pt x="12" y="14"/>
                        <a:pt x="10" y="6"/>
                      </a:cubicBezTo>
                      <a:cubicBezTo>
                        <a:pt x="9" y="0"/>
                        <a:pt x="0" y="4"/>
                        <a:pt x="2" y="9"/>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5" name="Freeform 131">
                  <a:extLst>
                    <a:ext uri="{FF2B5EF4-FFF2-40B4-BE49-F238E27FC236}">
                      <a16:creationId xmlns:a16="http://schemas.microsoft.com/office/drawing/2014/main" id="{B13B9321-E66B-4C5E-8F51-DE0DCF02F331}"/>
                    </a:ext>
                  </a:extLst>
                </p:cNvPr>
                <p:cNvSpPr>
                  <a:spLocks/>
                </p:cNvSpPr>
                <p:nvPr/>
              </p:nvSpPr>
              <p:spPr bwMode="auto">
                <a:xfrm>
                  <a:off x="5305711" y="2276700"/>
                  <a:ext cx="12066" cy="55805"/>
                </a:xfrm>
                <a:custGeom>
                  <a:avLst/>
                  <a:gdLst>
                    <a:gd name="T0" fmla="*/ 0 w 12"/>
                    <a:gd name="T1" fmla="*/ 7 h 56"/>
                    <a:gd name="T2" fmla="*/ 2 w 12"/>
                    <a:gd name="T3" fmla="*/ 51 h 56"/>
                    <a:gd name="T4" fmla="*/ 11 w 12"/>
                    <a:gd name="T5" fmla="*/ 50 h 56"/>
                    <a:gd name="T6" fmla="*/ 9 w 12"/>
                    <a:gd name="T7" fmla="*/ 6 h 56"/>
                    <a:gd name="T8" fmla="*/ 0 w 12"/>
                    <a:gd name="T9" fmla="*/ 7 h 56"/>
                  </a:gdLst>
                  <a:ahLst/>
                  <a:cxnLst>
                    <a:cxn ang="0">
                      <a:pos x="T0" y="T1"/>
                    </a:cxn>
                    <a:cxn ang="0">
                      <a:pos x="T2" y="T3"/>
                    </a:cxn>
                    <a:cxn ang="0">
                      <a:pos x="T4" y="T5"/>
                    </a:cxn>
                    <a:cxn ang="0">
                      <a:pos x="T6" y="T7"/>
                    </a:cxn>
                    <a:cxn ang="0">
                      <a:pos x="T8" y="T9"/>
                    </a:cxn>
                  </a:cxnLst>
                  <a:rect l="0" t="0" r="r" b="b"/>
                  <a:pathLst>
                    <a:path w="12" h="56">
                      <a:moveTo>
                        <a:pt x="0" y="7"/>
                      </a:moveTo>
                      <a:cubicBezTo>
                        <a:pt x="1" y="21"/>
                        <a:pt x="1" y="36"/>
                        <a:pt x="2" y="51"/>
                      </a:cubicBezTo>
                      <a:cubicBezTo>
                        <a:pt x="3" y="56"/>
                        <a:pt x="12" y="56"/>
                        <a:pt x="11" y="50"/>
                      </a:cubicBezTo>
                      <a:cubicBezTo>
                        <a:pt x="10" y="35"/>
                        <a:pt x="11" y="21"/>
                        <a:pt x="9" y="6"/>
                      </a:cubicBezTo>
                      <a:cubicBezTo>
                        <a:pt x="9" y="0"/>
                        <a:pt x="0" y="1"/>
                        <a:pt x="0" y="7"/>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6" name="Freeform 132">
                  <a:extLst>
                    <a:ext uri="{FF2B5EF4-FFF2-40B4-BE49-F238E27FC236}">
                      <a16:creationId xmlns:a16="http://schemas.microsoft.com/office/drawing/2014/main" id="{51872472-1B2C-4322-B0B2-BAF4FA4C2ADE}"/>
                    </a:ext>
                  </a:extLst>
                </p:cNvPr>
                <p:cNvSpPr>
                  <a:spLocks/>
                </p:cNvSpPr>
                <p:nvPr/>
              </p:nvSpPr>
              <p:spPr bwMode="auto">
                <a:xfrm>
                  <a:off x="5339647" y="2300832"/>
                  <a:ext cx="14328" cy="46001"/>
                </a:xfrm>
                <a:custGeom>
                  <a:avLst/>
                  <a:gdLst>
                    <a:gd name="T0" fmla="*/ 5 w 15"/>
                    <a:gd name="T1" fmla="*/ 5 h 46"/>
                    <a:gd name="T2" fmla="*/ 0 w 15"/>
                    <a:gd name="T3" fmla="*/ 39 h 46"/>
                    <a:gd name="T4" fmla="*/ 9 w 15"/>
                    <a:gd name="T5" fmla="*/ 40 h 46"/>
                    <a:gd name="T6" fmla="*/ 14 w 15"/>
                    <a:gd name="T7" fmla="*/ 7 h 46"/>
                    <a:gd name="T8" fmla="*/ 5 w 15"/>
                    <a:gd name="T9" fmla="*/ 5 h 46"/>
                  </a:gdLst>
                  <a:ahLst/>
                  <a:cxnLst>
                    <a:cxn ang="0">
                      <a:pos x="T0" y="T1"/>
                    </a:cxn>
                    <a:cxn ang="0">
                      <a:pos x="T2" y="T3"/>
                    </a:cxn>
                    <a:cxn ang="0">
                      <a:pos x="T4" y="T5"/>
                    </a:cxn>
                    <a:cxn ang="0">
                      <a:pos x="T6" y="T7"/>
                    </a:cxn>
                    <a:cxn ang="0">
                      <a:pos x="T8" y="T9"/>
                    </a:cxn>
                  </a:cxnLst>
                  <a:rect l="0" t="0" r="r" b="b"/>
                  <a:pathLst>
                    <a:path w="15" h="46">
                      <a:moveTo>
                        <a:pt x="5" y="5"/>
                      </a:moveTo>
                      <a:cubicBezTo>
                        <a:pt x="3" y="16"/>
                        <a:pt x="1" y="27"/>
                        <a:pt x="0" y="39"/>
                      </a:cubicBezTo>
                      <a:cubicBezTo>
                        <a:pt x="0" y="44"/>
                        <a:pt x="9" y="46"/>
                        <a:pt x="9" y="40"/>
                      </a:cubicBezTo>
                      <a:cubicBezTo>
                        <a:pt x="10" y="29"/>
                        <a:pt x="12" y="18"/>
                        <a:pt x="14" y="7"/>
                      </a:cubicBezTo>
                      <a:cubicBezTo>
                        <a:pt x="15" y="1"/>
                        <a:pt x="6" y="0"/>
                        <a:pt x="5" y="5"/>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7" name="Freeform 133">
                  <a:extLst>
                    <a:ext uri="{FF2B5EF4-FFF2-40B4-BE49-F238E27FC236}">
                      <a16:creationId xmlns:a16="http://schemas.microsoft.com/office/drawing/2014/main" id="{3F8B4353-4FC8-4234-A315-FD4A54B11660}"/>
                    </a:ext>
                  </a:extLst>
                </p:cNvPr>
                <p:cNvSpPr>
                  <a:spLocks/>
                </p:cNvSpPr>
                <p:nvPr/>
              </p:nvSpPr>
              <p:spPr bwMode="auto">
                <a:xfrm>
                  <a:off x="5371319" y="2326472"/>
                  <a:ext cx="25640" cy="39968"/>
                </a:xfrm>
                <a:custGeom>
                  <a:avLst/>
                  <a:gdLst>
                    <a:gd name="T0" fmla="*/ 15 w 26"/>
                    <a:gd name="T1" fmla="*/ 6 h 40"/>
                    <a:gd name="T2" fmla="*/ 2 w 26"/>
                    <a:gd name="T3" fmla="*/ 31 h 40"/>
                    <a:gd name="T4" fmla="*/ 11 w 26"/>
                    <a:gd name="T5" fmla="*/ 35 h 40"/>
                    <a:gd name="T6" fmla="*/ 24 w 26"/>
                    <a:gd name="T7" fmla="*/ 10 h 40"/>
                    <a:gd name="T8" fmla="*/ 15 w 26"/>
                    <a:gd name="T9" fmla="*/ 6 h 40"/>
                  </a:gdLst>
                  <a:ahLst/>
                  <a:cxnLst>
                    <a:cxn ang="0">
                      <a:pos x="T0" y="T1"/>
                    </a:cxn>
                    <a:cxn ang="0">
                      <a:pos x="T2" y="T3"/>
                    </a:cxn>
                    <a:cxn ang="0">
                      <a:pos x="T4" y="T5"/>
                    </a:cxn>
                    <a:cxn ang="0">
                      <a:pos x="T6" y="T7"/>
                    </a:cxn>
                    <a:cxn ang="0">
                      <a:pos x="T8" y="T9"/>
                    </a:cxn>
                  </a:cxnLst>
                  <a:rect l="0" t="0" r="r" b="b"/>
                  <a:pathLst>
                    <a:path w="26" h="40">
                      <a:moveTo>
                        <a:pt x="15" y="6"/>
                      </a:moveTo>
                      <a:cubicBezTo>
                        <a:pt x="12" y="15"/>
                        <a:pt x="7" y="23"/>
                        <a:pt x="2" y="31"/>
                      </a:cubicBezTo>
                      <a:cubicBezTo>
                        <a:pt x="0" y="36"/>
                        <a:pt x="8" y="40"/>
                        <a:pt x="11" y="35"/>
                      </a:cubicBezTo>
                      <a:cubicBezTo>
                        <a:pt x="15" y="27"/>
                        <a:pt x="20" y="18"/>
                        <a:pt x="24" y="10"/>
                      </a:cubicBezTo>
                      <a:cubicBezTo>
                        <a:pt x="26" y="4"/>
                        <a:pt x="17" y="0"/>
                        <a:pt x="15" y="6"/>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68" name="Freeform 134">
                  <a:extLst>
                    <a:ext uri="{FF2B5EF4-FFF2-40B4-BE49-F238E27FC236}">
                      <a16:creationId xmlns:a16="http://schemas.microsoft.com/office/drawing/2014/main" id="{CDE75BBA-BBE5-42A6-ABED-17227350581F}"/>
                    </a:ext>
                  </a:extLst>
                </p:cNvPr>
                <p:cNvSpPr>
                  <a:spLocks/>
                </p:cNvSpPr>
                <p:nvPr/>
              </p:nvSpPr>
              <p:spPr bwMode="auto">
                <a:xfrm>
                  <a:off x="5393943" y="2347587"/>
                  <a:ext cx="37706" cy="39968"/>
                </a:xfrm>
                <a:custGeom>
                  <a:avLst/>
                  <a:gdLst>
                    <a:gd name="T0" fmla="*/ 29 w 38"/>
                    <a:gd name="T1" fmla="*/ 4 h 40"/>
                    <a:gd name="T2" fmla="*/ 4 w 38"/>
                    <a:gd name="T3" fmla="*/ 30 h 40"/>
                    <a:gd name="T4" fmla="*/ 11 w 38"/>
                    <a:gd name="T5" fmla="*/ 36 h 40"/>
                    <a:gd name="T6" fmla="*/ 34 w 38"/>
                    <a:gd name="T7" fmla="*/ 11 h 40"/>
                    <a:gd name="T8" fmla="*/ 29 w 38"/>
                    <a:gd name="T9" fmla="*/ 4 h 40"/>
                  </a:gdLst>
                  <a:ahLst/>
                  <a:cxnLst>
                    <a:cxn ang="0">
                      <a:pos x="T0" y="T1"/>
                    </a:cxn>
                    <a:cxn ang="0">
                      <a:pos x="T2" y="T3"/>
                    </a:cxn>
                    <a:cxn ang="0">
                      <a:pos x="T4" y="T5"/>
                    </a:cxn>
                    <a:cxn ang="0">
                      <a:pos x="T6" y="T7"/>
                    </a:cxn>
                    <a:cxn ang="0">
                      <a:pos x="T8" y="T9"/>
                    </a:cxn>
                  </a:cxnLst>
                  <a:rect l="0" t="0" r="r" b="b"/>
                  <a:pathLst>
                    <a:path w="38" h="40">
                      <a:moveTo>
                        <a:pt x="29" y="4"/>
                      </a:moveTo>
                      <a:cubicBezTo>
                        <a:pt x="20" y="12"/>
                        <a:pt x="12" y="21"/>
                        <a:pt x="4" y="30"/>
                      </a:cubicBezTo>
                      <a:cubicBezTo>
                        <a:pt x="0" y="34"/>
                        <a:pt x="7" y="40"/>
                        <a:pt x="11" y="36"/>
                      </a:cubicBezTo>
                      <a:cubicBezTo>
                        <a:pt x="18" y="27"/>
                        <a:pt x="26" y="19"/>
                        <a:pt x="34" y="11"/>
                      </a:cubicBezTo>
                      <a:cubicBezTo>
                        <a:pt x="38" y="7"/>
                        <a:pt x="33" y="0"/>
                        <a:pt x="29" y="4"/>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sp>
            <p:nvSpPr>
              <p:cNvPr id="269" name="Freeform 135">
                <a:extLst>
                  <a:ext uri="{FF2B5EF4-FFF2-40B4-BE49-F238E27FC236}">
                    <a16:creationId xmlns:a16="http://schemas.microsoft.com/office/drawing/2014/main" id="{5F786541-CF3D-4054-A4D5-02BBBD18FDE4}"/>
                  </a:ext>
                </a:extLst>
              </p:cNvPr>
              <p:cNvSpPr>
                <a:spLocks/>
              </p:cNvSpPr>
              <p:nvPr/>
            </p:nvSpPr>
            <p:spPr bwMode="auto">
              <a:xfrm>
                <a:off x="643467" y="2068535"/>
                <a:ext cx="4675520" cy="1695253"/>
              </a:xfrm>
              <a:custGeom>
                <a:avLst/>
                <a:gdLst>
                  <a:gd name="T0" fmla="*/ 4676 w 4708"/>
                  <a:gd name="T1" fmla="*/ 657 h 1707"/>
                  <a:gd name="T2" fmla="*/ 4676 w 4708"/>
                  <a:gd name="T3" fmla="*/ 926 h 1707"/>
                  <a:gd name="T4" fmla="*/ 2952 w 4708"/>
                  <a:gd name="T5" fmla="*/ 1101 h 1707"/>
                  <a:gd name="T6" fmla="*/ 3139 w 4708"/>
                  <a:gd name="T7" fmla="*/ 762 h 1707"/>
                  <a:gd name="T8" fmla="*/ 3425 w 4708"/>
                  <a:gd name="T9" fmla="*/ 762 h 1707"/>
                  <a:gd name="T10" fmla="*/ 4049 w 4708"/>
                  <a:gd name="T11" fmla="*/ 532 h 1707"/>
                  <a:gd name="T12" fmla="*/ 4196 w 4708"/>
                  <a:gd name="T13" fmla="*/ 272 h 1707"/>
                  <a:gd name="T14" fmla="*/ 4174 w 4708"/>
                  <a:gd name="T15" fmla="*/ 283 h 1707"/>
                  <a:gd name="T16" fmla="*/ 4049 w 4708"/>
                  <a:gd name="T17" fmla="*/ 510 h 1707"/>
                  <a:gd name="T18" fmla="*/ 3612 w 4708"/>
                  <a:gd name="T19" fmla="*/ 331 h 1707"/>
                  <a:gd name="T20" fmla="*/ 3298 w 4708"/>
                  <a:gd name="T21" fmla="*/ 730 h 1707"/>
                  <a:gd name="T22" fmla="*/ 2920 w 4708"/>
                  <a:gd name="T23" fmla="*/ 949 h 1707"/>
                  <a:gd name="T24" fmla="*/ 2920 w 4708"/>
                  <a:gd name="T25" fmla="*/ 1269 h 1707"/>
                  <a:gd name="T26" fmla="*/ 2360 w 4708"/>
                  <a:gd name="T27" fmla="*/ 1455 h 1707"/>
                  <a:gd name="T28" fmla="*/ 2999 w 4708"/>
                  <a:gd name="T29" fmla="*/ 347 h 1707"/>
                  <a:gd name="T30" fmla="*/ 2999 w 4708"/>
                  <a:gd name="T31" fmla="*/ 167 h 1707"/>
                  <a:gd name="T32" fmla="*/ 2978 w 4708"/>
                  <a:gd name="T33" fmla="*/ 246 h 1707"/>
                  <a:gd name="T34" fmla="*/ 2360 w 4708"/>
                  <a:gd name="T35" fmla="*/ 473 h 1707"/>
                  <a:gd name="T36" fmla="*/ 2328 w 4708"/>
                  <a:gd name="T37" fmla="*/ 473 h 1707"/>
                  <a:gd name="T38" fmla="*/ 1732 w 4708"/>
                  <a:gd name="T39" fmla="*/ 246 h 1707"/>
                  <a:gd name="T40" fmla="*/ 1710 w 4708"/>
                  <a:gd name="T41" fmla="*/ 167 h 1707"/>
                  <a:gd name="T42" fmla="*/ 1710 w 4708"/>
                  <a:gd name="T43" fmla="*/ 347 h 1707"/>
                  <a:gd name="T44" fmla="*/ 2328 w 4708"/>
                  <a:gd name="T45" fmla="*/ 1455 h 1707"/>
                  <a:gd name="T46" fmla="*/ 1777 w 4708"/>
                  <a:gd name="T47" fmla="*/ 1269 h 1707"/>
                  <a:gd name="T48" fmla="*/ 1777 w 4708"/>
                  <a:gd name="T49" fmla="*/ 949 h 1707"/>
                  <a:gd name="T50" fmla="*/ 1399 w 4708"/>
                  <a:gd name="T51" fmla="*/ 730 h 1707"/>
                  <a:gd name="T52" fmla="*/ 1084 w 4708"/>
                  <a:gd name="T53" fmla="*/ 331 h 1707"/>
                  <a:gd name="T54" fmla="*/ 591 w 4708"/>
                  <a:gd name="T55" fmla="*/ 510 h 1707"/>
                  <a:gd name="T56" fmla="*/ 466 w 4708"/>
                  <a:gd name="T57" fmla="*/ 283 h 1707"/>
                  <a:gd name="T58" fmla="*/ 445 w 4708"/>
                  <a:gd name="T59" fmla="*/ 272 h 1707"/>
                  <a:gd name="T60" fmla="*/ 591 w 4708"/>
                  <a:gd name="T61" fmla="*/ 532 h 1707"/>
                  <a:gd name="T62" fmla="*/ 1271 w 4708"/>
                  <a:gd name="T63" fmla="*/ 762 h 1707"/>
                  <a:gd name="T64" fmla="*/ 1558 w 4708"/>
                  <a:gd name="T65" fmla="*/ 762 h 1707"/>
                  <a:gd name="T66" fmla="*/ 1745 w 4708"/>
                  <a:gd name="T67" fmla="*/ 1101 h 1707"/>
                  <a:gd name="T68" fmla="*/ 32 w 4708"/>
                  <a:gd name="T69" fmla="*/ 926 h 1707"/>
                  <a:gd name="T70" fmla="*/ 32 w 4708"/>
                  <a:gd name="T71" fmla="*/ 657 h 1707"/>
                  <a:gd name="T72" fmla="*/ 0 w 4708"/>
                  <a:gd name="T73" fmla="*/ 758 h 1707"/>
                  <a:gd name="T74" fmla="*/ 1745 w 4708"/>
                  <a:gd name="T75" fmla="*/ 1145 h 1707"/>
                  <a:gd name="T76" fmla="*/ 2055 w 4708"/>
                  <a:gd name="T77" fmla="*/ 1487 h 1707"/>
                  <a:gd name="T78" fmla="*/ 2360 w 4708"/>
                  <a:gd name="T79" fmla="*/ 1707 h 1707"/>
                  <a:gd name="T80" fmla="*/ 2733 w 4708"/>
                  <a:gd name="T81" fmla="*/ 1487 h 1707"/>
                  <a:gd name="T82" fmla="*/ 4489 w 4708"/>
                  <a:gd name="T83" fmla="*/ 114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8" h="1707">
                    <a:moveTo>
                      <a:pt x="4708" y="758"/>
                    </a:moveTo>
                    <a:cubicBezTo>
                      <a:pt x="4708" y="657"/>
                      <a:pt x="4708" y="657"/>
                      <a:pt x="4708" y="657"/>
                    </a:cubicBezTo>
                    <a:cubicBezTo>
                      <a:pt x="4676" y="657"/>
                      <a:pt x="4676" y="657"/>
                      <a:pt x="4676" y="657"/>
                    </a:cubicBezTo>
                    <a:cubicBezTo>
                      <a:pt x="4676" y="774"/>
                      <a:pt x="4676" y="774"/>
                      <a:pt x="4676" y="774"/>
                    </a:cubicBezTo>
                    <a:cubicBezTo>
                      <a:pt x="4676" y="774"/>
                      <a:pt x="4676" y="774"/>
                      <a:pt x="4676" y="774"/>
                    </a:cubicBezTo>
                    <a:cubicBezTo>
                      <a:pt x="4676" y="926"/>
                      <a:pt x="4676" y="926"/>
                      <a:pt x="4676" y="926"/>
                    </a:cubicBezTo>
                    <a:cubicBezTo>
                      <a:pt x="4676" y="1029"/>
                      <a:pt x="4592" y="1113"/>
                      <a:pt x="4489" y="1113"/>
                    </a:cubicBezTo>
                    <a:cubicBezTo>
                      <a:pt x="2952" y="1113"/>
                      <a:pt x="2952" y="1113"/>
                      <a:pt x="2952" y="1113"/>
                    </a:cubicBezTo>
                    <a:cubicBezTo>
                      <a:pt x="2952" y="1101"/>
                      <a:pt x="2952" y="1101"/>
                      <a:pt x="2952" y="1101"/>
                    </a:cubicBezTo>
                    <a:cubicBezTo>
                      <a:pt x="2952" y="1101"/>
                      <a:pt x="2952" y="1101"/>
                      <a:pt x="2952" y="1101"/>
                    </a:cubicBezTo>
                    <a:cubicBezTo>
                      <a:pt x="2952" y="949"/>
                      <a:pt x="2952" y="949"/>
                      <a:pt x="2952" y="949"/>
                    </a:cubicBezTo>
                    <a:cubicBezTo>
                      <a:pt x="2952" y="846"/>
                      <a:pt x="3036" y="762"/>
                      <a:pt x="3139" y="762"/>
                    </a:cubicBezTo>
                    <a:cubicBezTo>
                      <a:pt x="3257" y="762"/>
                      <a:pt x="3257" y="762"/>
                      <a:pt x="3257" y="762"/>
                    </a:cubicBezTo>
                    <a:cubicBezTo>
                      <a:pt x="3298" y="762"/>
                      <a:pt x="3298" y="762"/>
                      <a:pt x="3298" y="762"/>
                    </a:cubicBezTo>
                    <a:cubicBezTo>
                      <a:pt x="3425" y="762"/>
                      <a:pt x="3425" y="762"/>
                      <a:pt x="3425" y="762"/>
                    </a:cubicBezTo>
                    <a:cubicBezTo>
                      <a:pt x="3546" y="762"/>
                      <a:pt x="3644" y="664"/>
                      <a:pt x="3644" y="544"/>
                    </a:cubicBezTo>
                    <a:cubicBezTo>
                      <a:pt x="3644" y="532"/>
                      <a:pt x="3644" y="532"/>
                      <a:pt x="3644" y="532"/>
                    </a:cubicBezTo>
                    <a:cubicBezTo>
                      <a:pt x="4049" y="532"/>
                      <a:pt x="4049" y="532"/>
                      <a:pt x="4049" y="532"/>
                    </a:cubicBezTo>
                    <a:cubicBezTo>
                      <a:pt x="4130" y="532"/>
                      <a:pt x="4196" y="466"/>
                      <a:pt x="4196" y="385"/>
                    </a:cubicBezTo>
                    <a:cubicBezTo>
                      <a:pt x="4196" y="272"/>
                      <a:pt x="4196" y="272"/>
                      <a:pt x="4196" y="272"/>
                    </a:cubicBezTo>
                    <a:cubicBezTo>
                      <a:pt x="4196" y="272"/>
                      <a:pt x="4196" y="272"/>
                      <a:pt x="4196" y="272"/>
                    </a:cubicBezTo>
                    <a:cubicBezTo>
                      <a:pt x="4196" y="204"/>
                      <a:pt x="4196" y="204"/>
                      <a:pt x="4196" y="204"/>
                    </a:cubicBezTo>
                    <a:cubicBezTo>
                      <a:pt x="4174" y="204"/>
                      <a:pt x="4174" y="204"/>
                      <a:pt x="4174" y="204"/>
                    </a:cubicBezTo>
                    <a:cubicBezTo>
                      <a:pt x="4174" y="283"/>
                      <a:pt x="4174" y="283"/>
                      <a:pt x="4174" y="283"/>
                    </a:cubicBezTo>
                    <a:cubicBezTo>
                      <a:pt x="4174" y="283"/>
                      <a:pt x="4174" y="283"/>
                      <a:pt x="4174" y="283"/>
                    </a:cubicBezTo>
                    <a:cubicBezTo>
                      <a:pt x="4174" y="385"/>
                      <a:pt x="4174" y="385"/>
                      <a:pt x="4174" y="385"/>
                    </a:cubicBezTo>
                    <a:cubicBezTo>
                      <a:pt x="4174" y="454"/>
                      <a:pt x="4118" y="510"/>
                      <a:pt x="4049" y="510"/>
                    </a:cubicBezTo>
                    <a:cubicBezTo>
                      <a:pt x="3644" y="510"/>
                      <a:pt x="3644" y="510"/>
                      <a:pt x="3644" y="510"/>
                    </a:cubicBezTo>
                    <a:cubicBezTo>
                      <a:pt x="3644" y="331"/>
                      <a:pt x="3644" y="331"/>
                      <a:pt x="3644" y="331"/>
                    </a:cubicBezTo>
                    <a:cubicBezTo>
                      <a:pt x="3612" y="331"/>
                      <a:pt x="3612" y="331"/>
                      <a:pt x="3612" y="331"/>
                    </a:cubicBezTo>
                    <a:cubicBezTo>
                      <a:pt x="3612" y="544"/>
                      <a:pt x="3612" y="544"/>
                      <a:pt x="3612" y="544"/>
                    </a:cubicBezTo>
                    <a:cubicBezTo>
                      <a:pt x="3612" y="647"/>
                      <a:pt x="3528" y="730"/>
                      <a:pt x="3425" y="730"/>
                    </a:cubicBezTo>
                    <a:cubicBezTo>
                      <a:pt x="3298" y="730"/>
                      <a:pt x="3298" y="730"/>
                      <a:pt x="3298" y="730"/>
                    </a:cubicBezTo>
                    <a:cubicBezTo>
                      <a:pt x="3257" y="730"/>
                      <a:pt x="3257" y="730"/>
                      <a:pt x="3257" y="730"/>
                    </a:cubicBezTo>
                    <a:cubicBezTo>
                      <a:pt x="3139" y="730"/>
                      <a:pt x="3139" y="730"/>
                      <a:pt x="3139" y="730"/>
                    </a:cubicBezTo>
                    <a:cubicBezTo>
                      <a:pt x="3018" y="730"/>
                      <a:pt x="2920" y="828"/>
                      <a:pt x="2920" y="949"/>
                    </a:cubicBezTo>
                    <a:cubicBezTo>
                      <a:pt x="2920" y="1117"/>
                      <a:pt x="2920" y="1117"/>
                      <a:pt x="2920" y="1117"/>
                    </a:cubicBezTo>
                    <a:cubicBezTo>
                      <a:pt x="2920" y="1117"/>
                      <a:pt x="2920" y="1117"/>
                      <a:pt x="2920" y="1117"/>
                    </a:cubicBezTo>
                    <a:cubicBezTo>
                      <a:pt x="2920" y="1269"/>
                      <a:pt x="2920" y="1269"/>
                      <a:pt x="2920" y="1269"/>
                    </a:cubicBezTo>
                    <a:cubicBezTo>
                      <a:pt x="2920" y="1372"/>
                      <a:pt x="2836" y="1455"/>
                      <a:pt x="2733" y="1455"/>
                    </a:cubicBezTo>
                    <a:cubicBezTo>
                      <a:pt x="2642" y="1455"/>
                      <a:pt x="2642" y="1455"/>
                      <a:pt x="2642" y="1455"/>
                    </a:cubicBezTo>
                    <a:cubicBezTo>
                      <a:pt x="2360" y="1455"/>
                      <a:pt x="2360" y="1455"/>
                      <a:pt x="2360" y="1455"/>
                    </a:cubicBezTo>
                    <a:cubicBezTo>
                      <a:pt x="2360" y="494"/>
                      <a:pt x="2360" y="494"/>
                      <a:pt x="2360" y="494"/>
                    </a:cubicBezTo>
                    <a:cubicBezTo>
                      <a:pt x="2852" y="494"/>
                      <a:pt x="2852" y="494"/>
                      <a:pt x="2852" y="494"/>
                    </a:cubicBezTo>
                    <a:cubicBezTo>
                      <a:pt x="2933" y="494"/>
                      <a:pt x="2999" y="428"/>
                      <a:pt x="2999" y="347"/>
                    </a:cubicBezTo>
                    <a:cubicBezTo>
                      <a:pt x="2999" y="235"/>
                      <a:pt x="2999" y="235"/>
                      <a:pt x="2999" y="235"/>
                    </a:cubicBezTo>
                    <a:cubicBezTo>
                      <a:pt x="2999" y="235"/>
                      <a:pt x="2999" y="235"/>
                      <a:pt x="2999" y="235"/>
                    </a:cubicBezTo>
                    <a:cubicBezTo>
                      <a:pt x="2999" y="167"/>
                      <a:pt x="2999" y="167"/>
                      <a:pt x="2999" y="167"/>
                    </a:cubicBezTo>
                    <a:cubicBezTo>
                      <a:pt x="2978" y="167"/>
                      <a:pt x="2978" y="167"/>
                      <a:pt x="2978" y="167"/>
                    </a:cubicBezTo>
                    <a:cubicBezTo>
                      <a:pt x="2978" y="246"/>
                      <a:pt x="2978" y="246"/>
                      <a:pt x="2978" y="246"/>
                    </a:cubicBezTo>
                    <a:cubicBezTo>
                      <a:pt x="2978" y="246"/>
                      <a:pt x="2978" y="246"/>
                      <a:pt x="2978" y="246"/>
                    </a:cubicBezTo>
                    <a:cubicBezTo>
                      <a:pt x="2978" y="347"/>
                      <a:pt x="2978" y="347"/>
                      <a:pt x="2978" y="347"/>
                    </a:cubicBezTo>
                    <a:cubicBezTo>
                      <a:pt x="2978" y="417"/>
                      <a:pt x="2921" y="473"/>
                      <a:pt x="2852" y="473"/>
                    </a:cubicBezTo>
                    <a:cubicBezTo>
                      <a:pt x="2360" y="473"/>
                      <a:pt x="2360" y="473"/>
                      <a:pt x="2360" y="473"/>
                    </a:cubicBezTo>
                    <a:cubicBezTo>
                      <a:pt x="2360" y="0"/>
                      <a:pt x="2360" y="0"/>
                      <a:pt x="2360" y="0"/>
                    </a:cubicBezTo>
                    <a:cubicBezTo>
                      <a:pt x="2328" y="0"/>
                      <a:pt x="2328" y="0"/>
                      <a:pt x="2328" y="0"/>
                    </a:cubicBezTo>
                    <a:cubicBezTo>
                      <a:pt x="2328" y="473"/>
                      <a:pt x="2328" y="473"/>
                      <a:pt x="2328" y="473"/>
                    </a:cubicBezTo>
                    <a:cubicBezTo>
                      <a:pt x="1857" y="473"/>
                      <a:pt x="1857" y="473"/>
                      <a:pt x="1857" y="473"/>
                    </a:cubicBezTo>
                    <a:cubicBezTo>
                      <a:pt x="1788" y="473"/>
                      <a:pt x="1732" y="417"/>
                      <a:pt x="1732" y="347"/>
                    </a:cubicBezTo>
                    <a:cubicBezTo>
                      <a:pt x="1732" y="246"/>
                      <a:pt x="1732" y="246"/>
                      <a:pt x="1732" y="246"/>
                    </a:cubicBezTo>
                    <a:cubicBezTo>
                      <a:pt x="1732" y="246"/>
                      <a:pt x="1732" y="246"/>
                      <a:pt x="1732" y="246"/>
                    </a:cubicBezTo>
                    <a:cubicBezTo>
                      <a:pt x="1732" y="167"/>
                      <a:pt x="1732" y="167"/>
                      <a:pt x="1732" y="167"/>
                    </a:cubicBezTo>
                    <a:cubicBezTo>
                      <a:pt x="1710" y="167"/>
                      <a:pt x="1710" y="167"/>
                      <a:pt x="1710" y="167"/>
                    </a:cubicBezTo>
                    <a:cubicBezTo>
                      <a:pt x="1710" y="235"/>
                      <a:pt x="1710" y="235"/>
                      <a:pt x="1710" y="235"/>
                    </a:cubicBezTo>
                    <a:cubicBezTo>
                      <a:pt x="1710" y="235"/>
                      <a:pt x="1710" y="235"/>
                      <a:pt x="1710" y="235"/>
                    </a:cubicBezTo>
                    <a:cubicBezTo>
                      <a:pt x="1710" y="347"/>
                      <a:pt x="1710" y="347"/>
                      <a:pt x="1710" y="347"/>
                    </a:cubicBezTo>
                    <a:cubicBezTo>
                      <a:pt x="1710" y="428"/>
                      <a:pt x="1776" y="494"/>
                      <a:pt x="1857" y="494"/>
                    </a:cubicBezTo>
                    <a:cubicBezTo>
                      <a:pt x="2328" y="494"/>
                      <a:pt x="2328" y="494"/>
                      <a:pt x="2328" y="494"/>
                    </a:cubicBezTo>
                    <a:cubicBezTo>
                      <a:pt x="2328" y="1455"/>
                      <a:pt x="2328" y="1455"/>
                      <a:pt x="2328" y="1455"/>
                    </a:cubicBezTo>
                    <a:cubicBezTo>
                      <a:pt x="2055" y="1455"/>
                      <a:pt x="2055" y="1455"/>
                      <a:pt x="2055" y="1455"/>
                    </a:cubicBezTo>
                    <a:cubicBezTo>
                      <a:pt x="1963" y="1455"/>
                      <a:pt x="1963" y="1455"/>
                      <a:pt x="1963" y="1455"/>
                    </a:cubicBezTo>
                    <a:cubicBezTo>
                      <a:pt x="1860" y="1455"/>
                      <a:pt x="1777" y="1372"/>
                      <a:pt x="1777" y="1269"/>
                    </a:cubicBezTo>
                    <a:cubicBezTo>
                      <a:pt x="1777" y="1117"/>
                      <a:pt x="1777" y="1117"/>
                      <a:pt x="1777" y="1117"/>
                    </a:cubicBezTo>
                    <a:cubicBezTo>
                      <a:pt x="1777" y="1117"/>
                      <a:pt x="1777" y="1117"/>
                      <a:pt x="1777" y="1117"/>
                    </a:cubicBezTo>
                    <a:cubicBezTo>
                      <a:pt x="1777" y="949"/>
                      <a:pt x="1777" y="949"/>
                      <a:pt x="1777" y="949"/>
                    </a:cubicBezTo>
                    <a:cubicBezTo>
                      <a:pt x="1777" y="828"/>
                      <a:pt x="1678" y="730"/>
                      <a:pt x="1558" y="730"/>
                    </a:cubicBezTo>
                    <a:cubicBezTo>
                      <a:pt x="1439" y="730"/>
                      <a:pt x="1439" y="730"/>
                      <a:pt x="1439" y="730"/>
                    </a:cubicBezTo>
                    <a:cubicBezTo>
                      <a:pt x="1399" y="730"/>
                      <a:pt x="1399" y="730"/>
                      <a:pt x="1399" y="730"/>
                    </a:cubicBezTo>
                    <a:cubicBezTo>
                      <a:pt x="1271" y="730"/>
                      <a:pt x="1271" y="730"/>
                      <a:pt x="1271" y="730"/>
                    </a:cubicBezTo>
                    <a:cubicBezTo>
                      <a:pt x="1168" y="730"/>
                      <a:pt x="1084" y="647"/>
                      <a:pt x="1084" y="544"/>
                    </a:cubicBezTo>
                    <a:cubicBezTo>
                      <a:pt x="1084" y="331"/>
                      <a:pt x="1084" y="331"/>
                      <a:pt x="1084" y="331"/>
                    </a:cubicBezTo>
                    <a:cubicBezTo>
                      <a:pt x="1052" y="331"/>
                      <a:pt x="1052" y="331"/>
                      <a:pt x="1052" y="331"/>
                    </a:cubicBezTo>
                    <a:cubicBezTo>
                      <a:pt x="1052" y="510"/>
                      <a:pt x="1052" y="510"/>
                      <a:pt x="1052" y="510"/>
                    </a:cubicBezTo>
                    <a:cubicBezTo>
                      <a:pt x="591" y="510"/>
                      <a:pt x="591" y="510"/>
                      <a:pt x="591" y="510"/>
                    </a:cubicBezTo>
                    <a:cubicBezTo>
                      <a:pt x="522" y="510"/>
                      <a:pt x="466" y="454"/>
                      <a:pt x="466" y="385"/>
                    </a:cubicBezTo>
                    <a:cubicBezTo>
                      <a:pt x="466" y="283"/>
                      <a:pt x="466" y="283"/>
                      <a:pt x="466" y="283"/>
                    </a:cubicBezTo>
                    <a:cubicBezTo>
                      <a:pt x="466" y="283"/>
                      <a:pt x="466" y="283"/>
                      <a:pt x="466" y="283"/>
                    </a:cubicBezTo>
                    <a:cubicBezTo>
                      <a:pt x="466" y="204"/>
                      <a:pt x="466" y="204"/>
                      <a:pt x="466" y="204"/>
                    </a:cubicBezTo>
                    <a:cubicBezTo>
                      <a:pt x="445" y="204"/>
                      <a:pt x="445" y="204"/>
                      <a:pt x="445" y="204"/>
                    </a:cubicBezTo>
                    <a:cubicBezTo>
                      <a:pt x="445" y="272"/>
                      <a:pt x="445" y="272"/>
                      <a:pt x="445" y="272"/>
                    </a:cubicBezTo>
                    <a:cubicBezTo>
                      <a:pt x="445" y="272"/>
                      <a:pt x="445" y="272"/>
                      <a:pt x="445" y="272"/>
                    </a:cubicBezTo>
                    <a:cubicBezTo>
                      <a:pt x="445" y="385"/>
                      <a:pt x="445" y="385"/>
                      <a:pt x="445" y="385"/>
                    </a:cubicBezTo>
                    <a:cubicBezTo>
                      <a:pt x="445" y="466"/>
                      <a:pt x="511" y="532"/>
                      <a:pt x="591" y="532"/>
                    </a:cubicBezTo>
                    <a:cubicBezTo>
                      <a:pt x="1052" y="532"/>
                      <a:pt x="1052" y="532"/>
                      <a:pt x="1052" y="532"/>
                    </a:cubicBezTo>
                    <a:cubicBezTo>
                      <a:pt x="1052" y="544"/>
                      <a:pt x="1052" y="544"/>
                      <a:pt x="1052" y="544"/>
                    </a:cubicBezTo>
                    <a:cubicBezTo>
                      <a:pt x="1052" y="664"/>
                      <a:pt x="1151" y="762"/>
                      <a:pt x="1271" y="762"/>
                    </a:cubicBezTo>
                    <a:cubicBezTo>
                      <a:pt x="1399" y="762"/>
                      <a:pt x="1399" y="762"/>
                      <a:pt x="1399" y="762"/>
                    </a:cubicBezTo>
                    <a:cubicBezTo>
                      <a:pt x="1439" y="762"/>
                      <a:pt x="1439" y="762"/>
                      <a:pt x="1439" y="762"/>
                    </a:cubicBezTo>
                    <a:cubicBezTo>
                      <a:pt x="1558" y="762"/>
                      <a:pt x="1558" y="762"/>
                      <a:pt x="1558" y="762"/>
                    </a:cubicBezTo>
                    <a:cubicBezTo>
                      <a:pt x="1661" y="762"/>
                      <a:pt x="1745" y="846"/>
                      <a:pt x="1745" y="949"/>
                    </a:cubicBezTo>
                    <a:cubicBezTo>
                      <a:pt x="1745" y="1101"/>
                      <a:pt x="1745" y="1101"/>
                      <a:pt x="1745" y="1101"/>
                    </a:cubicBezTo>
                    <a:cubicBezTo>
                      <a:pt x="1745" y="1101"/>
                      <a:pt x="1745" y="1101"/>
                      <a:pt x="1745" y="1101"/>
                    </a:cubicBezTo>
                    <a:cubicBezTo>
                      <a:pt x="1745" y="1113"/>
                      <a:pt x="1745" y="1113"/>
                      <a:pt x="1745" y="1113"/>
                    </a:cubicBezTo>
                    <a:cubicBezTo>
                      <a:pt x="218" y="1113"/>
                      <a:pt x="218" y="1113"/>
                      <a:pt x="218" y="1113"/>
                    </a:cubicBezTo>
                    <a:cubicBezTo>
                      <a:pt x="116" y="1113"/>
                      <a:pt x="32" y="1029"/>
                      <a:pt x="32" y="926"/>
                    </a:cubicBezTo>
                    <a:cubicBezTo>
                      <a:pt x="32" y="774"/>
                      <a:pt x="32" y="774"/>
                      <a:pt x="32" y="774"/>
                    </a:cubicBezTo>
                    <a:cubicBezTo>
                      <a:pt x="32" y="774"/>
                      <a:pt x="32" y="774"/>
                      <a:pt x="32" y="774"/>
                    </a:cubicBezTo>
                    <a:cubicBezTo>
                      <a:pt x="32" y="657"/>
                      <a:pt x="32" y="657"/>
                      <a:pt x="32" y="657"/>
                    </a:cubicBezTo>
                    <a:cubicBezTo>
                      <a:pt x="0" y="657"/>
                      <a:pt x="0" y="657"/>
                      <a:pt x="0" y="657"/>
                    </a:cubicBezTo>
                    <a:cubicBezTo>
                      <a:pt x="0" y="758"/>
                      <a:pt x="0" y="758"/>
                      <a:pt x="0" y="758"/>
                    </a:cubicBezTo>
                    <a:cubicBezTo>
                      <a:pt x="0" y="758"/>
                      <a:pt x="0" y="758"/>
                      <a:pt x="0" y="758"/>
                    </a:cubicBezTo>
                    <a:cubicBezTo>
                      <a:pt x="0" y="926"/>
                      <a:pt x="0" y="926"/>
                      <a:pt x="0" y="926"/>
                    </a:cubicBezTo>
                    <a:cubicBezTo>
                      <a:pt x="0" y="1046"/>
                      <a:pt x="98" y="1145"/>
                      <a:pt x="218" y="1145"/>
                    </a:cubicBezTo>
                    <a:cubicBezTo>
                      <a:pt x="1745" y="1145"/>
                      <a:pt x="1745" y="1145"/>
                      <a:pt x="1745" y="1145"/>
                    </a:cubicBezTo>
                    <a:cubicBezTo>
                      <a:pt x="1745" y="1269"/>
                      <a:pt x="1745" y="1269"/>
                      <a:pt x="1745" y="1269"/>
                    </a:cubicBezTo>
                    <a:cubicBezTo>
                      <a:pt x="1745" y="1389"/>
                      <a:pt x="1843" y="1487"/>
                      <a:pt x="1963" y="1487"/>
                    </a:cubicBezTo>
                    <a:cubicBezTo>
                      <a:pt x="2055" y="1487"/>
                      <a:pt x="2055" y="1487"/>
                      <a:pt x="2055" y="1487"/>
                    </a:cubicBezTo>
                    <a:cubicBezTo>
                      <a:pt x="2328" y="1487"/>
                      <a:pt x="2328" y="1487"/>
                      <a:pt x="2328" y="1487"/>
                    </a:cubicBezTo>
                    <a:cubicBezTo>
                      <a:pt x="2328" y="1707"/>
                      <a:pt x="2328" y="1707"/>
                      <a:pt x="2328" y="1707"/>
                    </a:cubicBezTo>
                    <a:cubicBezTo>
                      <a:pt x="2360" y="1707"/>
                      <a:pt x="2360" y="1707"/>
                      <a:pt x="2360" y="1707"/>
                    </a:cubicBezTo>
                    <a:cubicBezTo>
                      <a:pt x="2360" y="1487"/>
                      <a:pt x="2360" y="1487"/>
                      <a:pt x="2360" y="1487"/>
                    </a:cubicBezTo>
                    <a:cubicBezTo>
                      <a:pt x="2642" y="1487"/>
                      <a:pt x="2642" y="1487"/>
                      <a:pt x="2642" y="1487"/>
                    </a:cubicBezTo>
                    <a:cubicBezTo>
                      <a:pt x="2733" y="1487"/>
                      <a:pt x="2733" y="1487"/>
                      <a:pt x="2733" y="1487"/>
                    </a:cubicBezTo>
                    <a:cubicBezTo>
                      <a:pt x="2854" y="1487"/>
                      <a:pt x="2952" y="1389"/>
                      <a:pt x="2952" y="1269"/>
                    </a:cubicBezTo>
                    <a:cubicBezTo>
                      <a:pt x="2952" y="1145"/>
                      <a:pt x="2952" y="1145"/>
                      <a:pt x="2952" y="1145"/>
                    </a:cubicBezTo>
                    <a:cubicBezTo>
                      <a:pt x="4489" y="1145"/>
                      <a:pt x="4489" y="1145"/>
                      <a:pt x="4489" y="1145"/>
                    </a:cubicBezTo>
                    <a:cubicBezTo>
                      <a:pt x="4609" y="1145"/>
                      <a:pt x="4708" y="1046"/>
                      <a:pt x="4708" y="926"/>
                    </a:cubicBezTo>
                    <a:cubicBezTo>
                      <a:pt x="4708" y="758"/>
                      <a:pt x="4708" y="758"/>
                      <a:pt x="4708" y="75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E9A09A6B-2A46-4358-BCA2-807B86508628}"/>
                  </a:ext>
                </a:extLst>
              </p:cNvPr>
              <p:cNvGrpSpPr/>
              <p:nvPr/>
            </p:nvGrpSpPr>
            <p:grpSpPr>
              <a:xfrm>
                <a:off x="996393" y="1788758"/>
                <a:ext cx="250367" cy="411748"/>
                <a:chOff x="1493654" y="2254831"/>
                <a:chExt cx="250367" cy="411748"/>
              </a:xfrm>
            </p:grpSpPr>
            <p:sp>
              <p:nvSpPr>
                <p:cNvPr id="271" name="Freeform 136">
                  <a:extLst>
                    <a:ext uri="{FF2B5EF4-FFF2-40B4-BE49-F238E27FC236}">
                      <a16:creationId xmlns:a16="http://schemas.microsoft.com/office/drawing/2014/main" id="{FC764ADC-7D7B-4DFB-80CE-7DBD898BD615}"/>
                    </a:ext>
                  </a:extLst>
                </p:cNvPr>
                <p:cNvSpPr>
                  <a:spLocks/>
                </p:cNvSpPr>
                <p:nvPr/>
              </p:nvSpPr>
              <p:spPr bwMode="auto">
                <a:xfrm>
                  <a:off x="1493654" y="2344571"/>
                  <a:ext cx="228497" cy="266203"/>
                </a:xfrm>
                <a:custGeom>
                  <a:avLst/>
                  <a:gdLst>
                    <a:gd name="T0" fmla="*/ 130 w 230"/>
                    <a:gd name="T1" fmla="*/ 0 h 268"/>
                    <a:gd name="T2" fmla="*/ 0 w 230"/>
                    <a:gd name="T3" fmla="*/ 109 h 268"/>
                    <a:gd name="T4" fmla="*/ 45 w 230"/>
                    <a:gd name="T5" fmla="*/ 206 h 268"/>
                    <a:gd name="T6" fmla="*/ 64 w 230"/>
                    <a:gd name="T7" fmla="*/ 265 h 268"/>
                    <a:gd name="T8" fmla="*/ 164 w 230"/>
                    <a:gd name="T9" fmla="*/ 268 h 268"/>
                    <a:gd name="T10" fmla="*/ 196 w 230"/>
                    <a:gd name="T11" fmla="*/ 204 h 268"/>
                    <a:gd name="T12" fmla="*/ 229 w 230"/>
                    <a:gd name="T13" fmla="*/ 115 h 268"/>
                    <a:gd name="T14" fmla="*/ 130 w 230"/>
                    <a:gd name="T15" fmla="*/ 0 h 2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68">
                      <a:moveTo>
                        <a:pt x="130" y="0"/>
                      </a:moveTo>
                      <a:cubicBezTo>
                        <a:pt x="130" y="0"/>
                        <a:pt x="3" y="2"/>
                        <a:pt x="0" y="109"/>
                      </a:cubicBezTo>
                      <a:cubicBezTo>
                        <a:pt x="0" y="109"/>
                        <a:pt x="1" y="168"/>
                        <a:pt x="45" y="206"/>
                      </a:cubicBezTo>
                      <a:cubicBezTo>
                        <a:pt x="45" y="206"/>
                        <a:pt x="63" y="227"/>
                        <a:pt x="64" y="265"/>
                      </a:cubicBezTo>
                      <a:cubicBezTo>
                        <a:pt x="164" y="268"/>
                        <a:pt x="164" y="268"/>
                        <a:pt x="164" y="268"/>
                      </a:cubicBezTo>
                      <a:cubicBezTo>
                        <a:pt x="164" y="268"/>
                        <a:pt x="176" y="219"/>
                        <a:pt x="196" y="204"/>
                      </a:cubicBezTo>
                      <a:cubicBezTo>
                        <a:pt x="216" y="189"/>
                        <a:pt x="230" y="148"/>
                        <a:pt x="229" y="115"/>
                      </a:cubicBezTo>
                      <a:cubicBezTo>
                        <a:pt x="228" y="81"/>
                        <a:pt x="220" y="9"/>
                        <a:pt x="130" y="0"/>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2" name="Freeform 137">
                  <a:extLst>
                    <a:ext uri="{FF2B5EF4-FFF2-40B4-BE49-F238E27FC236}">
                      <a16:creationId xmlns:a16="http://schemas.microsoft.com/office/drawing/2014/main" id="{114004C0-F32D-4809-B61F-241918C859C3}"/>
                    </a:ext>
                  </a:extLst>
                </p:cNvPr>
                <p:cNvSpPr>
                  <a:spLocks/>
                </p:cNvSpPr>
                <p:nvPr/>
              </p:nvSpPr>
              <p:spPr bwMode="auto">
                <a:xfrm>
                  <a:off x="1552475" y="2595692"/>
                  <a:ext cx="107084" cy="70887"/>
                </a:xfrm>
                <a:custGeom>
                  <a:avLst/>
                  <a:gdLst>
                    <a:gd name="T0" fmla="*/ 98 w 108"/>
                    <a:gd name="T1" fmla="*/ 6 h 71"/>
                    <a:gd name="T2" fmla="*/ 14 w 108"/>
                    <a:gd name="T3" fmla="*/ 0 h 71"/>
                    <a:gd name="T4" fmla="*/ 3 w 108"/>
                    <a:gd name="T5" fmla="*/ 10 h 71"/>
                    <a:gd name="T6" fmla="*/ 10 w 108"/>
                    <a:gd name="T7" fmla="*/ 19 h 71"/>
                    <a:gd name="T8" fmla="*/ 2 w 108"/>
                    <a:gd name="T9" fmla="*/ 28 h 71"/>
                    <a:gd name="T10" fmla="*/ 8 w 108"/>
                    <a:gd name="T11" fmla="*/ 38 h 71"/>
                    <a:gd name="T12" fmla="*/ 1 w 108"/>
                    <a:gd name="T13" fmla="*/ 47 h 71"/>
                    <a:gd name="T14" fmla="*/ 10 w 108"/>
                    <a:gd name="T15" fmla="*/ 58 h 71"/>
                    <a:gd name="T16" fmla="*/ 28 w 108"/>
                    <a:gd name="T17" fmla="*/ 59 h 71"/>
                    <a:gd name="T18" fmla="*/ 34 w 108"/>
                    <a:gd name="T19" fmla="*/ 69 h 71"/>
                    <a:gd name="T20" fmla="*/ 67 w 108"/>
                    <a:gd name="T21" fmla="*/ 71 h 71"/>
                    <a:gd name="T22" fmla="*/ 72 w 108"/>
                    <a:gd name="T23" fmla="*/ 62 h 71"/>
                    <a:gd name="T24" fmla="*/ 94 w 108"/>
                    <a:gd name="T25" fmla="*/ 63 h 71"/>
                    <a:gd name="T26" fmla="*/ 105 w 108"/>
                    <a:gd name="T27" fmla="*/ 54 h 71"/>
                    <a:gd name="T28" fmla="*/ 99 w 108"/>
                    <a:gd name="T29" fmla="*/ 44 h 71"/>
                    <a:gd name="T30" fmla="*/ 106 w 108"/>
                    <a:gd name="T31" fmla="*/ 35 h 71"/>
                    <a:gd name="T32" fmla="*/ 100 w 108"/>
                    <a:gd name="T33" fmla="*/ 25 h 71"/>
                    <a:gd name="T34" fmla="*/ 108 w 108"/>
                    <a:gd name="T35" fmla="*/ 16 h 71"/>
                    <a:gd name="T36" fmla="*/ 98 w 108"/>
                    <a:gd name="T3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71">
                      <a:moveTo>
                        <a:pt x="98" y="6"/>
                      </a:moveTo>
                      <a:cubicBezTo>
                        <a:pt x="14" y="0"/>
                        <a:pt x="14" y="0"/>
                        <a:pt x="14" y="0"/>
                      </a:cubicBezTo>
                      <a:cubicBezTo>
                        <a:pt x="8" y="0"/>
                        <a:pt x="4" y="4"/>
                        <a:pt x="3" y="10"/>
                      </a:cubicBezTo>
                      <a:cubicBezTo>
                        <a:pt x="3" y="14"/>
                        <a:pt x="6" y="18"/>
                        <a:pt x="10" y="19"/>
                      </a:cubicBezTo>
                      <a:cubicBezTo>
                        <a:pt x="5" y="20"/>
                        <a:pt x="2" y="24"/>
                        <a:pt x="2" y="28"/>
                      </a:cubicBezTo>
                      <a:cubicBezTo>
                        <a:pt x="1" y="33"/>
                        <a:pt x="4" y="37"/>
                        <a:pt x="8" y="38"/>
                      </a:cubicBezTo>
                      <a:cubicBezTo>
                        <a:pt x="4" y="39"/>
                        <a:pt x="1" y="43"/>
                        <a:pt x="1" y="47"/>
                      </a:cubicBezTo>
                      <a:cubicBezTo>
                        <a:pt x="0" y="53"/>
                        <a:pt x="4" y="57"/>
                        <a:pt x="10" y="58"/>
                      </a:cubicBezTo>
                      <a:cubicBezTo>
                        <a:pt x="28" y="59"/>
                        <a:pt x="28" y="59"/>
                        <a:pt x="28" y="59"/>
                      </a:cubicBezTo>
                      <a:cubicBezTo>
                        <a:pt x="34" y="69"/>
                        <a:pt x="34" y="69"/>
                        <a:pt x="34" y="69"/>
                      </a:cubicBezTo>
                      <a:cubicBezTo>
                        <a:pt x="67" y="71"/>
                        <a:pt x="67" y="71"/>
                        <a:pt x="67" y="71"/>
                      </a:cubicBezTo>
                      <a:cubicBezTo>
                        <a:pt x="72" y="62"/>
                        <a:pt x="72" y="62"/>
                        <a:pt x="72" y="62"/>
                      </a:cubicBezTo>
                      <a:cubicBezTo>
                        <a:pt x="94" y="63"/>
                        <a:pt x="94" y="63"/>
                        <a:pt x="94" y="63"/>
                      </a:cubicBezTo>
                      <a:cubicBezTo>
                        <a:pt x="100" y="64"/>
                        <a:pt x="105" y="59"/>
                        <a:pt x="105" y="54"/>
                      </a:cubicBezTo>
                      <a:cubicBezTo>
                        <a:pt x="105" y="49"/>
                        <a:pt x="103" y="46"/>
                        <a:pt x="99" y="44"/>
                      </a:cubicBezTo>
                      <a:cubicBezTo>
                        <a:pt x="103" y="43"/>
                        <a:pt x="106" y="40"/>
                        <a:pt x="106" y="35"/>
                      </a:cubicBezTo>
                      <a:cubicBezTo>
                        <a:pt x="106" y="31"/>
                        <a:pt x="104" y="27"/>
                        <a:pt x="100" y="25"/>
                      </a:cubicBezTo>
                      <a:cubicBezTo>
                        <a:pt x="104" y="25"/>
                        <a:pt x="107" y="21"/>
                        <a:pt x="108" y="16"/>
                      </a:cubicBezTo>
                      <a:cubicBezTo>
                        <a:pt x="108" y="11"/>
                        <a:pt x="104" y="6"/>
                        <a:pt x="98" y="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3" name="Freeform 138">
                  <a:extLst>
                    <a:ext uri="{FF2B5EF4-FFF2-40B4-BE49-F238E27FC236}">
                      <a16:creationId xmlns:a16="http://schemas.microsoft.com/office/drawing/2014/main" id="{A0914614-96A1-48DE-BA25-02182D827288}"/>
                    </a:ext>
                  </a:extLst>
                </p:cNvPr>
                <p:cNvSpPr>
                  <a:spLocks/>
                </p:cNvSpPr>
                <p:nvPr/>
              </p:nvSpPr>
              <p:spPr bwMode="auto">
                <a:xfrm>
                  <a:off x="1569820" y="2438835"/>
                  <a:ext cx="85969" cy="178726"/>
                </a:xfrm>
                <a:custGeom>
                  <a:avLst/>
                  <a:gdLst>
                    <a:gd name="T0" fmla="*/ 71 w 87"/>
                    <a:gd name="T1" fmla="*/ 5 h 180"/>
                    <a:gd name="T2" fmla="*/ 66 w 87"/>
                    <a:gd name="T3" fmla="*/ 4 h 180"/>
                    <a:gd name="T4" fmla="*/ 55 w 87"/>
                    <a:gd name="T5" fmla="*/ 16 h 180"/>
                    <a:gd name="T6" fmla="*/ 39 w 87"/>
                    <a:gd name="T7" fmla="*/ 3 h 180"/>
                    <a:gd name="T8" fmla="*/ 30 w 87"/>
                    <a:gd name="T9" fmla="*/ 13 h 180"/>
                    <a:gd name="T10" fmla="*/ 29 w 87"/>
                    <a:gd name="T11" fmla="*/ 12 h 180"/>
                    <a:gd name="T12" fmla="*/ 14 w 87"/>
                    <a:gd name="T13" fmla="*/ 8 h 180"/>
                    <a:gd name="T14" fmla="*/ 5 w 87"/>
                    <a:gd name="T15" fmla="*/ 23 h 180"/>
                    <a:gd name="T16" fmla="*/ 7 w 87"/>
                    <a:gd name="T17" fmla="*/ 82 h 180"/>
                    <a:gd name="T18" fmla="*/ 20 w 87"/>
                    <a:gd name="T19" fmla="*/ 176 h 180"/>
                    <a:gd name="T20" fmla="*/ 28 w 87"/>
                    <a:gd name="T21" fmla="*/ 175 h 180"/>
                    <a:gd name="T22" fmla="*/ 11 w 87"/>
                    <a:gd name="T23" fmla="*/ 42 h 180"/>
                    <a:gd name="T24" fmla="*/ 23 w 87"/>
                    <a:gd name="T25" fmla="*/ 17 h 180"/>
                    <a:gd name="T26" fmla="*/ 27 w 87"/>
                    <a:gd name="T27" fmla="*/ 23 h 180"/>
                    <a:gd name="T28" fmla="*/ 27 w 87"/>
                    <a:gd name="T29" fmla="*/ 28 h 180"/>
                    <a:gd name="T30" fmla="*/ 31 w 87"/>
                    <a:gd name="T31" fmla="*/ 57 h 180"/>
                    <a:gd name="T32" fmla="*/ 38 w 87"/>
                    <a:gd name="T33" fmla="*/ 56 h 180"/>
                    <a:gd name="T34" fmla="*/ 35 w 87"/>
                    <a:gd name="T35" fmla="*/ 22 h 180"/>
                    <a:gd name="T36" fmla="*/ 40 w 87"/>
                    <a:gd name="T37" fmla="*/ 11 h 180"/>
                    <a:gd name="T38" fmla="*/ 49 w 87"/>
                    <a:gd name="T39" fmla="*/ 28 h 180"/>
                    <a:gd name="T40" fmla="*/ 49 w 87"/>
                    <a:gd name="T41" fmla="*/ 30 h 180"/>
                    <a:gd name="T42" fmla="*/ 48 w 87"/>
                    <a:gd name="T43" fmla="*/ 54 h 180"/>
                    <a:gd name="T44" fmla="*/ 55 w 87"/>
                    <a:gd name="T45" fmla="*/ 54 h 180"/>
                    <a:gd name="T46" fmla="*/ 56 w 87"/>
                    <a:gd name="T47" fmla="*/ 31 h 180"/>
                    <a:gd name="T48" fmla="*/ 67 w 87"/>
                    <a:gd name="T49" fmla="*/ 12 h 180"/>
                    <a:gd name="T50" fmla="*/ 61 w 87"/>
                    <a:gd name="T51" fmla="*/ 83 h 180"/>
                    <a:gd name="T52" fmla="*/ 49 w 87"/>
                    <a:gd name="T53" fmla="*/ 165 h 180"/>
                    <a:gd name="T54" fmla="*/ 56 w 87"/>
                    <a:gd name="T55" fmla="*/ 164 h 180"/>
                    <a:gd name="T56" fmla="*/ 70 w 87"/>
                    <a:gd name="T57" fmla="*/ 79 h 180"/>
                    <a:gd name="T58" fmla="*/ 71 w 87"/>
                    <a:gd name="T59" fmla="*/ 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180">
                      <a:moveTo>
                        <a:pt x="71" y="5"/>
                      </a:moveTo>
                      <a:cubicBezTo>
                        <a:pt x="70" y="3"/>
                        <a:pt x="67" y="3"/>
                        <a:pt x="66" y="4"/>
                      </a:cubicBezTo>
                      <a:cubicBezTo>
                        <a:pt x="61" y="7"/>
                        <a:pt x="57" y="11"/>
                        <a:pt x="55" y="16"/>
                      </a:cubicBezTo>
                      <a:cubicBezTo>
                        <a:pt x="52" y="8"/>
                        <a:pt x="47" y="0"/>
                        <a:pt x="39" y="3"/>
                      </a:cubicBezTo>
                      <a:cubicBezTo>
                        <a:pt x="34" y="5"/>
                        <a:pt x="32" y="9"/>
                        <a:pt x="30" y="13"/>
                      </a:cubicBezTo>
                      <a:cubicBezTo>
                        <a:pt x="29" y="12"/>
                        <a:pt x="29" y="12"/>
                        <a:pt x="29" y="12"/>
                      </a:cubicBezTo>
                      <a:cubicBezTo>
                        <a:pt x="26" y="8"/>
                        <a:pt x="19" y="6"/>
                        <a:pt x="14" y="8"/>
                      </a:cubicBezTo>
                      <a:cubicBezTo>
                        <a:pt x="8" y="10"/>
                        <a:pt x="6" y="17"/>
                        <a:pt x="5" y="23"/>
                      </a:cubicBezTo>
                      <a:cubicBezTo>
                        <a:pt x="0" y="41"/>
                        <a:pt x="4" y="63"/>
                        <a:pt x="7" y="82"/>
                      </a:cubicBezTo>
                      <a:cubicBezTo>
                        <a:pt x="11" y="113"/>
                        <a:pt x="18" y="144"/>
                        <a:pt x="20" y="176"/>
                      </a:cubicBezTo>
                      <a:cubicBezTo>
                        <a:pt x="21" y="180"/>
                        <a:pt x="28" y="180"/>
                        <a:pt x="28" y="175"/>
                      </a:cubicBezTo>
                      <a:cubicBezTo>
                        <a:pt x="25" y="130"/>
                        <a:pt x="12" y="87"/>
                        <a:pt x="11" y="42"/>
                      </a:cubicBezTo>
                      <a:cubicBezTo>
                        <a:pt x="11" y="37"/>
                        <a:pt x="12" y="4"/>
                        <a:pt x="23" y="17"/>
                      </a:cubicBezTo>
                      <a:cubicBezTo>
                        <a:pt x="25" y="18"/>
                        <a:pt x="26" y="21"/>
                        <a:pt x="27" y="23"/>
                      </a:cubicBezTo>
                      <a:cubicBezTo>
                        <a:pt x="27" y="25"/>
                        <a:pt x="27" y="26"/>
                        <a:pt x="27" y="28"/>
                      </a:cubicBezTo>
                      <a:cubicBezTo>
                        <a:pt x="26" y="37"/>
                        <a:pt x="25" y="50"/>
                        <a:pt x="31" y="57"/>
                      </a:cubicBezTo>
                      <a:cubicBezTo>
                        <a:pt x="33" y="60"/>
                        <a:pt x="37" y="59"/>
                        <a:pt x="38" y="56"/>
                      </a:cubicBezTo>
                      <a:cubicBezTo>
                        <a:pt x="38" y="46"/>
                        <a:pt x="38" y="33"/>
                        <a:pt x="35" y="22"/>
                      </a:cubicBezTo>
                      <a:cubicBezTo>
                        <a:pt x="35" y="18"/>
                        <a:pt x="37" y="14"/>
                        <a:pt x="40" y="11"/>
                      </a:cubicBezTo>
                      <a:cubicBezTo>
                        <a:pt x="47" y="5"/>
                        <a:pt x="49" y="25"/>
                        <a:pt x="49" y="28"/>
                      </a:cubicBezTo>
                      <a:cubicBezTo>
                        <a:pt x="49" y="29"/>
                        <a:pt x="49" y="30"/>
                        <a:pt x="49" y="30"/>
                      </a:cubicBezTo>
                      <a:cubicBezTo>
                        <a:pt x="47" y="38"/>
                        <a:pt x="47" y="47"/>
                        <a:pt x="48" y="54"/>
                      </a:cubicBezTo>
                      <a:cubicBezTo>
                        <a:pt x="48" y="58"/>
                        <a:pt x="55" y="58"/>
                        <a:pt x="55" y="54"/>
                      </a:cubicBezTo>
                      <a:cubicBezTo>
                        <a:pt x="56" y="46"/>
                        <a:pt x="57" y="39"/>
                        <a:pt x="56" y="31"/>
                      </a:cubicBezTo>
                      <a:cubicBezTo>
                        <a:pt x="58" y="24"/>
                        <a:pt x="62" y="17"/>
                        <a:pt x="67" y="12"/>
                      </a:cubicBezTo>
                      <a:cubicBezTo>
                        <a:pt x="79" y="33"/>
                        <a:pt x="67" y="62"/>
                        <a:pt x="61" y="83"/>
                      </a:cubicBezTo>
                      <a:cubicBezTo>
                        <a:pt x="53" y="109"/>
                        <a:pt x="47" y="138"/>
                        <a:pt x="49" y="165"/>
                      </a:cubicBezTo>
                      <a:cubicBezTo>
                        <a:pt x="49" y="170"/>
                        <a:pt x="57" y="169"/>
                        <a:pt x="56" y="164"/>
                      </a:cubicBezTo>
                      <a:cubicBezTo>
                        <a:pt x="54" y="136"/>
                        <a:pt x="62" y="106"/>
                        <a:pt x="70" y="79"/>
                      </a:cubicBezTo>
                      <a:cubicBezTo>
                        <a:pt x="77" y="56"/>
                        <a:pt x="87" y="26"/>
                        <a:pt x="71" y="5"/>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4" name="Freeform 139">
                  <a:extLst>
                    <a:ext uri="{FF2B5EF4-FFF2-40B4-BE49-F238E27FC236}">
                      <a16:creationId xmlns:a16="http://schemas.microsoft.com/office/drawing/2014/main" id="{53518D84-DECF-4681-853A-7B6558C55290}"/>
                    </a:ext>
                  </a:extLst>
                </p:cNvPr>
                <p:cNvSpPr>
                  <a:spLocks/>
                </p:cNvSpPr>
                <p:nvPr/>
              </p:nvSpPr>
              <p:spPr bwMode="auto">
                <a:xfrm>
                  <a:off x="1510245" y="2434311"/>
                  <a:ext cx="40722" cy="95019"/>
                </a:xfrm>
                <a:custGeom>
                  <a:avLst/>
                  <a:gdLst>
                    <a:gd name="T0" fmla="*/ 3 w 41"/>
                    <a:gd name="T1" fmla="*/ 8 h 96"/>
                    <a:gd name="T2" fmla="*/ 27 w 41"/>
                    <a:gd name="T3" fmla="*/ 89 h 96"/>
                    <a:gd name="T4" fmla="*/ 37 w 41"/>
                    <a:gd name="T5" fmla="*/ 82 h 96"/>
                    <a:gd name="T6" fmla="*/ 15 w 41"/>
                    <a:gd name="T7" fmla="*/ 10 h 96"/>
                    <a:gd name="T8" fmla="*/ 3 w 41"/>
                    <a:gd name="T9" fmla="*/ 8 h 96"/>
                  </a:gdLst>
                  <a:ahLst/>
                  <a:cxnLst>
                    <a:cxn ang="0">
                      <a:pos x="T0" y="T1"/>
                    </a:cxn>
                    <a:cxn ang="0">
                      <a:pos x="T2" y="T3"/>
                    </a:cxn>
                    <a:cxn ang="0">
                      <a:pos x="T4" y="T5"/>
                    </a:cxn>
                    <a:cxn ang="0">
                      <a:pos x="T6" y="T7"/>
                    </a:cxn>
                    <a:cxn ang="0">
                      <a:pos x="T8" y="T9"/>
                    </a:cxn>
                  </a:cxnLst>
                  <a:rect l="0" t="0" r="r" b="b"/>
                  <a:pathLst>
                    <a:path w="41" h="96">
                      <a:moveTo>
                        <a:pt x="3" y="8"/>
                      </a:moveTo>
                      <a:cubicBezTo>
                        <a:pt x="0" y="37"/>
                        <a:pt x="12" y="65"/>
                        <a:pt x="27" y="89"/>
                      </a:cubicBezTo>
                      <a:cubicBezTo>
                        <a:pt x="31" y="96"/>
                        <a:pt x="41" y="88"/>
                        <a:pt x="37" y="82"/>
                      </a:cubicBezTo>
                      <a:cubicBezTo>
                        <a:pt x="24" y="60"/>
                        <a:pt x="13" y="36"/>
                        <a:pt x="15" y="10"/>
                      </a:cubicBezTo>
                      <a:cubicBezTo>
                        <a:pt x="16" y="2"/>
                        <a:pt x="3" y="0"/>
                        <a:pt x="3" y="8"/>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5" name="Freeform 140">
                  <a:extLst>
                    <a:ext uri="{FF2B5EF4-FFF2-40B4-BE49-F238E27FC236}">
                      <a16:creationId xmlns:a16="http://schemas.microsoft.com/office/drawing/2014/main" id="{4FCC5521-F579-452A-8750-1AEBF46CC701}"/>
                    </a:ext>
                  </a:extLst>
                </p:cNvPr>
                <p:cNvSpPr>
                  <a:spLocks/>
                </p:cNvSpPr>
                <p:nvPr/>
              </p:nvSpPr>
              <p:spPr bwMode="auto">
                <a:xfrm>
                  <a:off x="1510999" y="2416966"/>
                  <a:ext cx="18099" cy="14328"/>
                </a:xfrm>
                <a:custGeom>
                  <a:avLst/>
                  <a:gdLst>
                    <a:gd name="T0" fmla="*/ 10 w 18"/>
                    <a:gd name="T1" fmla="*/ 13 h 14"/>
                    <a:gd name="T2" fmla="*/ 8 w 18"/>
                    <a:gd name="T3" fmla="*/ 1 h 14"/>
                    <a:gd name="T4" fmla="*/ 10 w 18"/>
                    <a:gd name="T5" fmla="*/ 13 h 14"/>
                  </a:gdLst>
                  <a:ahLst/>
                  <a:cxnLst>
                    <a:cxn ang="0">
                      <a:pos x="T0" y="T1"/>
                    </a:cxn>
                    <a:cxn ang="0">
                      <a:pos x="T2" y="T3"/>
                    </a:cxn>
                    <a:cxn ang="0">
                      <a:pos x="T4" y="T5"/>
                    </a:cxn>
                  </a:cxnLst>
                  <a:rect l="0" t="0" r="r" b="b"/>
                  <a:pathLst>
                    <a:path w="18" h="14">
                      <a:moveTo>
                        <a:pt x="10" y="13"/>
                      </a:moveTo>
                      <a:cubicBezTo>
                        <a:pt x="18" y="13"/>
                        <a:pt x="16" y="0"/>
                        <a:pt x="8" y="1"/>
                      </a:cubicBezTo>
                      <a:cubicBezTo>
                        <a:pt x="0" y="2"/>
                        <a:pt x="2" y="14"/>
                        <a:pt x="10" y="13"/>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6" name="Freeform 141">
                  <a:extLst>
                    <a:ext uri="{FF2B5EF4-FFF2-40B4-BE49-F238E27FC236}">
                      <a16:creationId xmlns:a16="http://schemas.microsoft.com/office/drawing/2014/main" id="{6362A85D-E1F4-4981-B9CD-FAA2BEF51C9D}"/>
                    </a:ext>
                  </a:extLst>
                </p:cNvPr>
                <p:cNvSpPr>
                  <a:spLocks/>
                </p:cNvSpPr>
                <p:nvPr/>
              </p:nvSpPr>
              <p:spPr bwMode="auto">
                <a:xfrm>
                  <a:off x="1495162" y="2303094"/>
                  <a:ext cx="37706" cy="42231"/>
                </a:xfrm>
                <a:custGeom>
                  <a:avLst/>
                  <a:gdLst>
                    <a:gd name="T0" fmla="*/ 4 w 38"/>
                    <a:gd name="T1" fmla="*/ 10 h 43"/>
                    <a:gd name="T2" fmla="*/ 28 w 38"/>
                    <a:gd name="T3" fmla="*/ 39 h 43"/>
                    <a:gd name="T4" fmla="*/ 34 w 38"/>
                    <a:gd name="T5" fmla="*/ 32 h 43"/>
                    <a:gd name="T6" fmla="*/ 11 w 38"/>
                    <a:gd name="T7" fmla="*/ 5 h 43"/>
                    <a:gd name="T8" fmla="*/ 4 w 38"/>
                    <a:gd name="T9" fmla="*/ 10 h 43"/>
                  </a:gdLst>
                  <a:ahLst/>
                  <a:cxnLst>
                    <a:cxn ang="0">
                      <a:pos x="T0" y="T1"/>
                    </a:cxn>
                    <a:cxn ang="0">
                      <a:pos x="T2" y="T3"/>
                    </a:cxn>
                    <a:cxn ang="0">
                      <a:pos x="T4" y="T5"/>
                    </a:cxn>
                    <a:cxn ang="0">
                      <a:pos x="T6" y="T7"/>
                    </a:cxn>
                    <a:cxn ang="0">
                      <a:pos x="T8" y="T9"/>
                    </a:cxn>
                  </a:cxnLst>
                  <a:rect l="0" t="0" r="r" b="b"/>
                  <a:pathLst>
                    <a:path w="38" h="43">
                      <a:moveTo>
                        <a:pt x="4" y="10"/>
                      </a:moveTo>
                      <a:cubicBezTo>
                        <a:pt x="11" y="21"/>
                        <a:pt x="19" y="31"/>
                        <a:pt x="28" y="39"/>
                      </a:cubicBezTo>
                      <a:cubicBezTo>
                        <a:pt x="32" y="43"/>
                        <a:pt x="38" y="36"/>
                        <a:pt x="34" y="32"/>
                      </a:cubicBezTo>
                      <a:cubicBezTo>
                        <a:pt x="25" y="24"/>
                        <a:pt x="17" y="15"/>
                        <a:pt x="11" y="5"/>
                      </a:cubicBezTo>
                      <a:cubicBezTo>
                        <a:pt x="8" y="0"/>
                        <a:pt x="0" y="5"/>
                        <a:pt x="4" y="10"/>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7" name="Freeform 142">
                  <a:extLst>
                    <a:ext uri="{FF2B5EF4-FFF2-40B4-BE49-F238E27FC236}">
                      <a16:creationId xmlns:a16="http://schemas.microsoft.com/office/drawing/2014/main" id="{783D6222-161E-4E21-842D-A72340852034}"/>
                    </a:ext>
                  </a:extLst>
                </p:cNvPr>
                <p:cNvSpPr>
                  <a:spLocks/>
                </p:cNvSpPr>
                <p:nvPr/>
              </p:nvSpPr>
              <p:spPr bwMode="auto">
                <a:xfrm>
                  <a:off x="1533622" y="2285750"/>
                  <a:ext cx="30165" cy="37706"/>
                </a:xfrm>
                <a:custGeom>
                  <a:avLst/>
                  <a:gdLst>
                    <a:gd name="T0" fmla="*/ 4 w 30"/>
                    <a:gd name="T1" fmla="*/ 10 h 38"/>
                    <a:gd name="T2" fmla="*/ 19 w 30"/>
                    <a:gd name="T3" fmla="*/ 33 h 38"/>
                    <a:gd name="T4" fmla="*/ 26 w 30"/>
                    <a:gd name="T5" fmla="*/ 27 h 38"/>
                    <a:gd name="T6" fmla="*/ 11 w 30"/>
                    <a:gd name="T7" fmla="*/ 5 h 38"/>
                    <a:gd name="T8" fmla="*/ 4 w 30"/>
                    <a:gd name="T9" fmla="*/ 10 h 38"/>
                  </a:gdLst>
                  <a:ahLst/>
                  <a:cxnLst>
                    <a:cxn ang="0">
                      <a:pos x="T0" y="T1"/>
                    </a:cxn>
                    <a:cxn ang="0">
                      <a:pos x="T2" y="T3"/>
                    </a:cxn>
                    <a:cxn ang="0">
                      <a:pos x="T4" y="T5"/>
                    </a:cxn>
                    <a:cxn ang="0">
                      <a:pos x="T6" y="T7"/>
                    </a:cxn>
                    <a:cxn ang="0">
                      <a:pos x="T8" y="T9"/>
                    </a:cxn>
                  </a:cxnLst>
                  <a:rect l="0" t="0" r="r" b="b"/>
                  <a:pathLst>
                    <a:path w="30" h="38">
                      <a:moveTo>
                        <a:pt x="4" y="10"/>
                      </a:moveTo>
                      <a:cubicBezTo>
                        <a:pt x="9" y="18"/>
                        <a:pt x="14" y="25"/>
                        <a:pt x="19" y="33"/>
                      </a:cubicBezTo>
                      <a:cubicBezTo>
                        <a:pt x="22" y="38"/>
                        <a:pt x="30" y="32"/>
                        <a:pt x="26" y="27"/>
                      </a:cubicBezTo>
                      <a:cubicBezTo>
                        <a:pt x="21" y="20"/>
                        <a:pt x="16" y="12"/>
                        <a:pt x="11" y="5"/>
                      </a:cubicBezTo>
                      <a:cubicBezTo>
                        <a:pt x="7" y="0"/>
                        <a:pt x="0" y="5"/>
                        <a:pt x="4" y="10"/>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8" name="Freeform 143">
                  <a:extLst>
                    <a:ext uri="{FF2B5EF4-FFF2-40B4-BE49-F238E27FC236}">
                      <a16:creationId xmlns:a16="http://schemas.microsoft.com/office/drawing/2014/main" id="{6DDD816E-536A-4B5C-BBF6-9F123D88C14D}"/>
                    </a:ext>
                  </a:extLst>
                </p:cNvPr>
                <p:cNvSpPr>
                  <a:spLocks/>
                </p:cNvSpPr>
                <p:nvPr/>
              </p:nvSpPr>
              <p:spPr bwMode="auto">
                <a:xfrm>
                  <a:off x="1573590" y="2266897"/>
                  <a:ext cx="21869" cy="36198"/>
                </a:xfrm>
                <a:custGeom>
                  <a:avLst/>
                  <a:gdLst>
                    <a:gd name="T0" fmla="*/ 2 w 22"/>
                    <a:gd name="T1" fmla="*/ 9 h 36"/>
                    <a:gd name="T2" fmla="*/ 10 w 22"/>
                    <a:gd name="T3" fmla="*/ 31 h 36"/>
                    <a:gd name="T4" fmla="*/ 19 w 22"/>
                    <a:gd name="T5" fmla="*/ 28 h 36"/>
                    <a:gd name="T6" fmla="*/ 10 w 22"/>
                    <a:gd name="T7" fmla="*/ 6 h 36"/>
                    <a:gd name="T8" fmla="*/ 2 w 22"/>
                    <a:gd name="T9" fmla="*/ 9 h 36"/>
                  </a:gdLst>
                  <a:ahLst/>
                  <a:cxnLst>
                    <a:cxn ang="0">
                      <a:pos x="T0" y="T1"/>
                    </a:cxn>
                    <a:cxn ang="0">
                      <a:pos x="T2" y="T3"/>
                    </a:cxn>
                    <a:cxn ang="0">
                      <a:pos x="T4" y="T5"/>
                    </a:cxn>
                    <a:cxn ang="0">
                      <a:pos x="T6" y="T7"/>
                    </a:cxn>
                    <a:cxn ang="0">
                      <a:pos x="T8" y="T9"/>
                    </a:cxn>
                  </a:cxnLst>
                  <a:rect l="0" t="0" r="r" b="b"/>
                  <a:pathLst>
                    <a:path w="22" h="36">
                      <a:moveTo>
                        <a:pt x="2" y="9"/>
                      </a:moveTo>
                      <a:cubicBezTo>
                        <a:pt x="4" y="17"/>
                        <a:pt x="7" y="24"/>
                        <a:pt x="10" y="31"/>
                      </a:cubicBezTo>
                      <a:cubicBezTo>
                        <a:pt x="13" y="36"/>
                        <a:pt x="22" y="33"/>
                        <a:pt x="19" y="28"/>
                      </a:cubicBezTo>
                      <a:cubicBezTo>
                        <a:pt x="15" y="21"/>
                        <a:pt x="12" y="14"/>
                        <a:pt x="10" y="6"/>
                      </a:cubicBezTo>
                      <a:cubicBezTo>
                        <a:pt x="9" y="0"/>
                        <a:pt x="0" y="3"/>
                        <a:pt x="2" y="9"/>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79" name="Freeform 144">
                  <a:extLst>
                    <a:ext uri="{FF2B5EF4-FFF2-40B4-BE49-F238E27FC236}">
                      <a16:creationId xmlns:a16="http://schemas.microsoft.com/office/drawing/2014/main" id="{E5C3F570-FD0E-4EDC-9D4C-0957978ED31E}"/>
                    </a:ext>
                  </a:extLst>
                </p:cNvPr>
                <p:cNvSpPr>
                  <a:spLocks/>
                </p:cNvSpPr>
                <p:nvPr/>
              </p:nvSpPr>
              <p:spPr bwMode="auto">
                <a:xfrm>
                  <a:off x="1617329" y="2254831"/>
                  <a:ext cx="12820" cy="55805"/>
                </a:xfrm>
                <a:custGeom>
                  <a:avLst/>
                  <a:gdLst>
                    <a:gd name="T0" fmla="*/ 1 w 13"/>
                    <a:gd name="T1" fmla="*/ 7 h 56"/>
                    <a:gd name="T2" fmla="*/ 3 w 13"/>
                    <a:gd name="T3" fmla="*/ 50 h 56"/>
                    <a:gd name="T4" fmla="*/ 12 w 13"/>
                    <a:gd name="T5" fmla="*/ 49 h 56"/>
                    <a:gd name="T6" fmla="*/ 10 w 13"/>
                    <a:gd name="T7" fmla="*/ 6 h 56"/>
                    <a:gd name="T8" fmla="*/ 1 w 13"/>
                    <a:gd name="T9" fmla="*/ 7 h 56"/>
                  </a:gdLst>
                  <a:ahLst/>
                  <a:cxnLst>
                    <a:cxn ang="0">
                      <a:pos x="T0" y="T1"/>
                    </a:cxn>
                    <a:cxn ang="0">
                      <a:pos x="T2" y="T3"/>
                    </a:cxn>
                    <a:cxn ang="0">
                      <a:pos x="T4" y="T5"/>
                    </a:cxn>
                    <a:cxn ang="0">
                      <a:pos x="T6" y="T7"/>
                    </a:cxn>
                    <a:cxn ang="0">
                      <a:pos x="T8" y="T9"/>
                    </a:cxn>
                  </a:cxnLst>
                  <a:rect l="0" t="0" r="r" b="b"/>
                  <a:pathLst>
                    <a:path w="13" h="56">
                      <a:moveTo>
                        <a:pt x="1" y="7"/>
                      </a:moveTo>
                      <a:cubicBezTo>
                        <a:pt x="2" y="21"/>
                        <a:pt x="2" y="36"/>
                        <a:pt x="3" y="50"/>
                      </a:cubicBezTo>
                      <a:cubicBezTo>
                        <a:pt x="4" y="56"/>
                        <a:pt x="13" y="55"/>
                        <a:pt x="12" y="49"/>
                      </a:cubicBezTo>
                      <a:cubicBezTo>
                        <a:pt x="11" y="35"/>
                        <a:pt x="11" y="20"/>
                        <a:pt x="10" y="6"/>
                      </a:cubicBezTo>
                      <a:cubicBezTo>
                        <a:pt x="9" y="0"/>
                        <a:pt x="0" y="1"/>
                        <a:pt x="1" y="7"/>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80" name="Freeform 145">
                  <a:extLst>
                    <a:ext uri="{FF2B5EF4-FFF2-40B4-BE49-F238E27FC236}">
                      <a16:creationId xmlns:a16="http://schemas.microsoft.com/office/drawing/2014/main" id="{0C0C6809-F6D9-4AE7-AEB3-436B54FF5102}"/>
                    </a:ext>
                  </a:extLst>
                </p:cNvPr>
                <p:cNvSpPr>
                  <a:spLocks/>
                </p:cNvSpPr>
                <p:nvPr/>
              </p:nvSpPr>
              <p:spPr bwMode="auto">
                <a:xfrm>
                  <a:off x="1652018" y="2278209"/>
                  <a:ext cx="15082" cy="46755"/>
                </a:xfrm>
                <a:custGeom>
                  <a:avLst/>
                  <a:gdLst>
                    <a:gd name="T0" fmla="*/ 4 w 15"/>
                    <a:gd name="T1" fmla="*/ 6 h 47"/>
                    <a:gd name="T2" fmla="*/ 0 w 15"/>
                    <a:gd name="T3" fmla="*/ 39 h 47"/>
                    <a:gd name="T4" fmla="*/ 9 w 15"/>
                    <a:gd name="T5" fmla="*/ 41 h 47"/>
                    <a:gd name="T6" fmla="*/ 13 w 15"/>
                    <a:gd name="T7" fmla="*/ 8 h 47"/>
                    <a:gd name="T8" fmla="*/ 4 w 15"/>
                    <a:gd name="T9" fmla="*/ 6 h 47"/>
                  </a:gdLst>
                  <a:ahLst/>
                  <a:cxnLst>
                    <a:cxn ang="0">
                      <a:pos x="T0" y="T1"/>
                    </a:cxn>
                    <a:cxn ang="0">
                      <a:pos x="T2" y="T3"/>
                    </a:cxn>
                    <a:cxn ang="0">
                      <a:pos x="T4" y="T5"/>
                    </a:cxn>
                    <a:cxn ang="0">
                      <a:pos x="T6" y="T7"/>
                    </a:cxn>
                    <a:cxn ang="0">
                      <a:pos x="T8" y="T9"/>
                    </a:cxn>
                  </a:cxnLst>
                  <a:rect l="0" t="0" r="r" b="b"/>
                  <a:pathLst>
                    <a:path w="15" h="47">
                      <a:moveTo>
                        <a:pt x="4" y="6"/>
                      </a:moveTo>
                      <a:cubicBezTo>
                        <a:pt x="2" y="17"/>
                        <a:pt x="1" y="28"/>
                        <a:pt x="0" y="39"/>
                      </a:cubicBezTo>
                      <a:cubicBezTo>
                        <a:pt x="0" y="45"/>
                        <a:pt x="9" y="47"/>
                        <a:pt x="9" y="41"/>
                      </a:cubicBezTo>
                      <a:cubicBezTo>
                        <a:pt x="10" y="30"/>
                        <a:pt x="11" y="19"/>
                        <a:pt x="13" y="8"/>
                      </a:cubicBezTo>
                      <a:cubicBezTo>
                        <a:pt x="15" y="2"/>
                        <a:pt x="6" y="0"/>
                        <a:pt x="4" y="6"/>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81" name="Freeform 146">
                  <a:extLst>
                    <a:ext uri="{FF2B5EF4-FFF2-40B4-BE49-F238E27FC236}">
                      <a16:creationId xmlns:a16="http://schemas.microsoft.com/office/drawing/2014/main" id="{BB226B3C-1E95-4F87-A6F0-32D7BFF45507}"/>
                    </a:ext>
                  </a:extLst>
                </p:cNvPr>
                <p:cNvSpPr>
                  <a:spLocks/>
                </p:cNvSpPr>
                <p:nvPr/>
              </p:nvSpPr>
              <p:spPr bwMode="auto">
                <a:xfrm>
                  <a:off x="1682937" y="2304603"/>
                  <a:ext cx="25640" cy="39968"/>
                </a:xfrm>
                <a:custGeom>
                  <a:avLst/>
                  <a:gdLst>
                    <a:gd name="T0" fmla="*/ 16 w 26"/>
                    <a:gd name="T1" fmla="*/ 6 h 40"/>
                    <a:gd name="T2" fmla="*/ 3 w 26"/>
                    <a:gd name="T3" fmla="*/ 31 h 40"/>
                    <a:gd name="T4" fmla="*/ 11 w 26"/>
                    <a:gd name="T5" fmla="*/ 35 h 40"/>
                    <a:gd name="T6" fmla="*/ 24 w 26"/>
                    <a:gd name="T7" fmla="*/ 9 h 40"/>
                    <a:gd name="T8" fmla="*/ 16 w 26"/>
                    <a:gd name="T9" fmla="*/ 6 h 40"/>
                  </a:gdLst>
                  <a:ahLst/>
                  <a:cxnLst>
                    <a:cxn ang="0">
                      <a:pos x="T0" y="T1"/>
                    </a:cxn>
                    <a:cxn ang="0">
                      <a:pos x="T2" y="T3"/>
                    </a:cxn>
                    <a:cxn ang="0">
                      <a:pos x="T4" y="T5"/>
                    </a:cxn>
                    <a:cxn ang="0">
                      <a:pos x="T6" y="T7"/>
                    </a:cxn>
                    <a:cxn ang="0">
                      <a:pos x="T8" y="T9"/>
                    </a:cxn>
                  </a:cxnLst>
                  <a:rect l="0" t="0" r="r" b="b"/>
                  <a:pathLst>
                    <a:path w="26" h="40">
                      <a:moveTo>
                        <a:pt x="16" y="6"/>
                      </a:moveTo>
                      <a:cubicBezTo>
                        <a:pt x="13" y="14"/>
                        <a:pt x="8" y="23"/>
                        <a:pt x="3" y="31"/>
                      </a:cubicBezTo>
                      <a:cubicBezTo>
                        <a:pt x="0" y="36"/>
                        <a:pt x="9" y="40"/>
                        <a:pt x="11" y="35"/>
                      </a:cubicBezTo>
                      <a:cubicBezTo>
                        <a:pt x="16" y="26"/>
                        <a:pt x="21" y="18"/>
                        <a:pt x="24" y="9"/>
                      </a:cubicBezTo>
                      <a:cubicBezTo>
                        <a:pt x="26" y="4"/>
                        <a:pt x="18" y="0"/>
                        <a:pt x="16" y="6"/>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282" name="Freeform 147">
                  <a:extLst>
                    <a:ext uri="{FF2B5EF4-FFF2-40B4-BE49-F238E27FC236}">
                      <a16:creationId xmlns:a16="http://schemas.microsoft.com/office/drawing/2014/main" id="{F0B2873D-3C0F-42F3-A3A3-567146BCBB91}"/>
                    </a:ext>
                  </a:extLst>
                </p:cNvPr>
                <p:cNvSpPr>
                  <a:spLocks/>
                </p:cNvSpPr>
                <p:nvPr/>
              </p:nvSpPr>
              <p:spPr bwMode="auto">
                <a:xfrm>
                  <a:off x="1706315" y="2324964"/>
                  <a:ext cx="37706" cy="40722"/>
                </a:xfrm>
                <a:custGeom>
                  <a:avLst/>
                  <a:gdLst>
                    <a:gd name="T0" fmla="*/ 28 w 38"/>
                    <a:gd name="T1" fmla="*/ 4 h 41"/>
                    <a:gd name="T2" fmla="*/ 4 w 38"/>
                    <a:gd name="T3" fmla="*/ 31 h 41"/>
                    <a:gd name="T4" fmla="*/ 11 w 38"/>
                    <a:gd name="T5" fmla="*/ 36 h 41"/>
                    <a:gd name="T6" fmla="*/ 34 w 38"/>
                    <a:gd name="T7" fmla="*/ 12 h 41"/>
                    <a:gd name="T8" fmla="*/ 28 w 38"/>
                    <a:gd name="T9" fmla="*/ 4 h 41"/>
                  </a:gdLst>
                  <a:ahLst/>
                  <a:cxnLst>
                    <a:cxn ang="0">
                      <a:pos x="T0" y="T1"/>
                    </a:cxn>
                    <a:cxn ang="0">
                      <a:pos x="T2" y="T3"/>
                    </a:cxn>
                    <a:cxn ang="0">
                      <a:pos x="T4" y="T5"/>
                    </a:cxn>
                    <a:cxn ang="0">
                      <a:pos x="T6" y="T7"/>
                    </a:cxn>
                    <a:cxn ang="0">
                      <a:pos x="T8" y="T9"/>
                    </a:cxn>
                  </a:cxnLst>
                  <a:rect l="0" t="0" r="r" b="b"/>
                  <a:pathLst>
                    <a:path w="38" h="41">
                      <a:moveTo>
                        <a:pt x="28" y="4"/>
                      </a:moveTo>
                      <a:cubicBezTo>
                        <a:pt x="20" y="13"/>
                        <a:pt x="11" y="21"/>
                        <a:pt x="4" y="31"/>
                      </a:cubicBezTo>
                      <a:cubicBezTo>
                        <a:pt x="0" y="35"/>
                        <a:pt x="7" y="41"/>
                        <a:pt x="11" y="36"/>
                      </a:cubicBezTo>
                      <a:cubicBezTo>
                        <a:pt x="18" y="28"/>
                        <a:pt x="26" y="19"/>
                        <a:pt x="34" y="12"/>
                      </a:cubicBezTo>
                      <a:cubicBezTo>
                        <a:pt x="38" y="8"/>
                        <a:pt x="33" y="0"/>
                        <a:pt x="28" y="4"/>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grpSp>
        <p:sp>
          <p:nvSpPr>
            <p:cNvPr id="300" name="Rectangle: Rounded Corners 299">
              <a:extLst>
                <a:ext uri="{FF2B5EF4-FFF2-40B4-BE49-F238E27FC236}">
                  <a16:creationId xmlns:a16="http://schemas.microsoft.com/office/drawing/2014/main" id="{C512D973-EC7C-4CB2-9697-F5C0B0C163BD}"/>
                </a:ext>
              </a:extLst>
            </p:cNvPr>
            <p:cNvSpPr/>
            <p:nvPr/>
          </p:nvSpPr>
          <p:spPr>
            <a:xfrm>
              <a:off x="3677056" y="2924091"/>
              <a:ext cx="1169575" cy="298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Automation</a:t>
              </a:r>
            </a:p>
          </p:txBody>
        </p:sp>
        <p:sp>
          <p:nvSpPr>
            <p:cNvPr id="301" name="Rectangle: Rounded Corners 300">
              <a:extLst>
                <a:ext uri="{FF2B5EF4-FFF2-40B4-BE49-F238E27FC236}">
                  <a16:creationId xmlns:a16="http://schemas.microsoft.com/office/drawing/2014/main" id="{51701ABF-0972-4A58-902D-2B981071ADB2}"/>
                </a:ext>
              </a:extLst>
            </p:cNvPr>
            <p:cNvSpPr/>
            <p:nvPr/>
          </p:nvSpPr>
          <p:spPr>
            <a:xfrm>
              <a:off x="826410" y="2938250"/>
              <a:ext cx="1169575" cy="298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err="1">
                  <a:ln>
                    <a:noFill/>
                  </a:ln>
                  <a:solidFill>
                    <a:srgbClr val="3C3C41"/>
                  </a:solidFill>
                  <a:effectLst/>
                  <a:uLnTx/>
                  <a:uFillTx/>
                  <a:latin typeface="Segoe UI Light" panose="020B0502040204020203" pitchFamily="34" charset="0"/>
                  <a:ea typeface="+mn-ea"/>
                  <a:cs typeface="Segoe UI Light" panose="020B0502040204020203" pitchFamily="34" charset="0"/>
                </a:rPr>
                <a:t>Reports</a:t>
              </a:r>
              <a:endParaRPr kumimoji="0" lang="pt-BR"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endParaRPr>
            </a:p>
          </p:txBody>
        </p:sp>
        <p:sp>
          <p:nvSpPr>
            <p:cNvPr id="302" name="Rectangle: Rounded Corners 301">
              <a:extLst>
                <a:ext uri="{FF2B5EF4-FFF2-40B4-BE49-F238E27FC236}">
                  <a16:creationId xmlns:a16="http://schemas.microsoft.com/office/drawing/2014/main" id="{77408E21-976C-4751-AF20-E7490554FB2E}"/>
                </a:ext>
              </a:extLst>
            </p:cNvPr>
            <p:cNvSpPr/>
            <p:nvPr/>
          </p:nvSpPr>
          <p:spPr>
            <a:xfrm>
              <a:off x="2547168" y="2308632"/>
              <a:ext cx="548640" cy="298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App</a:t>
              </a:r>
            </a:p>
          </p:txBody>
        </p:sp>
        <p:sp>
          <p:nvSpPr>
            <p:cNvPr id="303" name="Rectangle: Rounded Corners 302">
              <a:extLst>
                <a:ext uri="{FF2B5EF4-FFF2-40B4-BE49-F238E27FC236}">
                  <a16:creationId xmlns:a16="http://schemas.microsoft.com/office/drawing/2014/main" id="{46F46C0F-1A92-43E7-A729-16F760870CD2}"/>
                </a:ext>
              </a:extLst>
            </p:cNvPr>
            <p:cNvSpPr/>
            <p:nvPr/>
          </p:nvSpPr>
          <p:spPr>
            <a:xfrm>
              <a:off x="1042044" y="2449651"/>
              <a:ext cx="1005840" cy="298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err="1">
                  <a:ln>
                    <a:noFill/>
                  </a:ln>
                  <a:solidFill>
                    <a:srgbClr val="3C3C41"/>
                  </a:solidFill>
                  <a:effectLst/>
                  <a:uLnTx/>
                  <a:uFillTx/>
                  <a:latin typeface="Segoe UI Light" panose="020B0502040204020203" pitchFamily="34" charset="0"/>
                  <a:ea typeface="+mn-ea"/>
                  <a:cs typeface="Segoe UI Light" panose="020B0502040204020203" pitchFamily="34" charset="0"/>
                </a:rPr>
                <a:t>Integration</a:t>
              </a:r>
              <a:endParaRPr kumimoji="0" lang="pt-BR"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endParaRPr>
            </a:p>
          </p:txBody>
        </p:sp>
        <p:sp>
          <p:nvSpPr>
            <p:cNvPr id="304" name="Rectangle: Rounded Corners 303">
              <a:extLst>
                <a:ext uri="{FF2B5EF4-FFF2-40B4-BE49-F238E27FC236}">
                  <a16:creationId xmlns:a16="http://schemas.microsoft.com/office/drawing/2014/main" id="{F0C79525-63BE-4856-A5E4-C69652698CF1}"/>
                </a:ext>
              </a:extLst>
            </p:cNvPr>
            <p:cNvSpPr/>
            <p:nvPr/>
          </p:nvSpPr>
          <p:spPr>
            <a:xfrm>
              <a:off x="3596453" y="2441164"/>
              <a:ext cx="1005840" cy="298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Security</a:t>
              </a:r>
            </a:p>
          </p:txBody>
        </p:sp>
      </p:grpSp>
      <p:sp>
        <p:nvSpPr>
          <p:cNvPr id="298" name="Thought Bubble: Cloud 297">
            <a:extLst>
              <a:ext uri="{FF2B5EF4-FFF2-40B4-BE49-F238E27FC236}">
                <a16:creationId xmlns:a16="http://schemas.microsoft.com/office/drawing/2014/main" id="{9163AB33-DE1D-41E0-B7F7-DB771CBE2FCC}"/>
              </a:ext>
            </a:extLst>
          </p:cNvPr>
          <p:cNvSpPr/>
          <p:nvPr/>
        </p:nvSpPr>
        <p:spPr>
          <a:xfrm>
            <a:off x="359823" y="3475585"/>
            <a:ext cx="1879585" cy="1358407"/>
          </a:xfrm>
          <a:prstGeom prst="cloudCallout">
            <a:avLst>
              <a:gd name="adj1" fmla="val 69740"/>
              <a:gd name="adj2" fmla="val 38059"/>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C3C41"/>
                </a:solidFill>
                <a:effectLst/>
                <a:uLnTx/>
                <a:uFillTx/>
                <a:latin typeface="Segoe UI Light" panose="020B0502040204020203" pitchFamily="34" charset="0"/>
                <a:ea typeface="+mn-ea"/>
                <a:cs typeface="Segoe UI Light" panose="020B0502040204020203" pitchFamily="34" charset="0"/>
              </a:rPr>
              <a:t>Data scientists are too expensive to hire!</a:t>
            </a:r>
          </a:p>
        </p:txBody>
      </p:sp>
      <p:sp>
        <p:nvSpPr>
          <p:cNvPr id="311" name="Thought Bubble: Cloud 310">
            <a:extLst>
              <a:ext uri="{FF2B5EF4-FFF2-40B4-BE49-F238E27FC236}">
                <a16:creationId xmlns:a16="http://schemas.microsoft.com/office/drawing/2014/main" id="{426A6945-C074-4F07-81A6-AA827AA82DB4}"/>
              </a:ext>
            </a:extLst>
          </p:cNvPr>
          <p:cNvSpPr/>
          <p:nvPr/>
        </p:nvSpPr>
        <p:spPr>
          <a:xfrm>
            <a:off x="4575382" y="3705279"/>
            <a:ext cx="2016889" cy="1365159"/>
          </a:xfrm>
          <a:prstGeom prst="cloudCallout">
            <a:avLst>
              <a:gd name="adj1" fmla="val -82999"/>
              <a:gd name="adj2" fmla="val 16565"/>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Light" panose="020B0502040204020203" pitchFamily="34" charset="0"/>
                <a:ea typeface="+mn-ea"/>
                <a:cs typeface="Segoe UI Light" panose="020B0502040204020203" pitchFamily="34" charset="0"/>
              </a:rPr>
              <a:t>There is too much unstructured data to deal with!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3C3C41"/>
              </a:solidFill>
              <a:effectLst/>
              <a:uLnTx/>
              <a:uFillTx/>
              <a:latin typeface="Segoe UI Light" panose="020B0502040204020203" pitchFamily="34" charset="0"/>
              <a:ea typeface="+mn-ea"/>
              <a:cs typeface="Segoe UI Light" panose="020B0502040204020203" pitchFamily="34" charset="0"/>
            </a:endParaRPr>
          </a:p>
        </p:txBody>
      </p:sp>
      <p:sp>
        <p:nvSpPr>
          <p:cNvPr id="312" name="TextBox 311">
            <a:extLst>
              <a:ext uri="{FF2B5EF4-FFF2-40B4-BE49-F238E27FC236}">
                <a16:creationId xmlns:a16="http://schemas.microsoft.com/office/drawing/2014/main" id="{F44F9B32-15EF-43D1-B825-2AB2FE242EEA}"/>
              </a:ext>
            </a:extLst>
          </p:cNvPr>
          <p:cNvSpPr txBox="1"/>
          <p:nvPr/>
        </p:nvSpPr>
        <p:spPr>
          <a:xfrm>
            <a:off x="7520170" y="726112"/>
            <a:ext cx="41692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a:ln>
                  <a:noFill/>
                </a:ln>
                <a:solidFill>
                  <a:srgbClr val="3C3C41"/>
                </a:solidFill>
                <a:effectLst/>
                <a:uLnTx/>
                <a:uFillTx/>
                <a:latin typeface="Segoe UI Semilight" panose="020B0402040204020203" pitchFamily="34" charset="0"/>
                <a:ea typeface="Segoe UI Emoji" panose="020B0502040204020203" pitchFamily="34" charset="0"/>
                <a:cs typeface="Segoe UI Semilight" panose="020B0402040204020203" pitchFamily="34" charset="0"/>
              </a:rPr>
              <a:t>Problem Statements</a:t>
            </a:r>
            <a:endParaRPr kumimoji="0" lang="pt-BR" sz="3600" b="1"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endParaRPr>
          </a:p>
        </p:txBody>
      </p:sp>
      <p:grpSp>
        <p:nvGrpSpPr>
          <p:cNvPr id="50" name="Gruppo 49">
            <a:extLst>
              <a:ext uri="{FF2B5EF4-FFF2-40B4-BE49-F238E27FC236}">
                <a16:creationId xmlns:a16="http://schemas.microsoft.com/office/drawing/2014/main" id="{8A5F19E9-C1EA-DE44-953E-426ED2F56BC3}"/>
              </a:ext>
            </a:extLst>
          </p:cNvPr>
          <p:cNvGrpSpPr/>
          <p:nvPr/>
        </p:nvGrpSpPr>
        <p:grpSpPr>
          <a:xfrm>
            <a:off x="7704321" y="1838702"/>
            <a:ext cx="3438139" cy="584775"/>
            <a:chOff x="7704321" y="1838702"/>
            <a:chExt cx="3438139" cy="584775"/>
          </a:xfrm>
        </p:grpSpPr>
        <p:sp>
          <p:nvSpPr>
            <p:cNvPr id="5" name="TextBox 4">
              <a:extLst>
                <a:ext uri="{FF2B5EF4-FFF2-40B4-BE49-F238E27FC236}">
                  <a16:creationId xmlns:a16="http://schemas.microsoft.com/office/drawing/2014/main" id="{C19334BC-9996-4A4D-8D00-A57026CE24B3}"/>
                </a:ext>
              </a:extLst>
            </p:cNvPr>
            <p:cNvSpPr txBox="1"/>
            <p:nvPr/>
          </p:nvSpPr>
          <p:spPr>
            <a:xfrm>
              <a:off x="8311125" y="1838702"/>
              <a:ext cx="283133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BEBEB">
                      <a:lumMod val="25000"/>
                    </a:srgbClr>
                  </a:solidFill>
                  <a:effectLst/>
                  <a:uLnTx/>
                  <a:uFillTx/>
                  <a:latin typeface="Segoe UI Light" panose="020B0502040204020203" pitchFamily="34" charset="0"/>
                  <a:ea typeface="+mn-ea"/>
                  <a:cs typeface="Segoe UI Light" panose="020B0502040204020203" pitchFamily="34" charset="0"/>
                </a:rPr>
                <a:t>How do I leverage the data I collect on a regular basis?</a:t>
              </a:r>
            </a:p>
          </p:txBody>
        </p:sp>
        <p:grpSp>
          <p:nvGrpSpPr>
            <p:cNvPr id="10" name="Elemento grafico 5" descr="Testa con ingranaggi">
              <a:extLst>
                <a:ext uri="{FF2B5EF4-FFF2-40B4-BE49-F238E27FC236}">
                  <a16:creationId xmlns:a16="http://schemas.microsoft.com/office/drawing/2014/main" id="{4A05740B-35DC-004F-8436-D5A9CC9D1E93}"/>
                </a:ext>
              </a:extLst>
            </p:cNvPr>
            <p:cNvGrpSpPr/>
            <p:nvPr/>
          </p:nvGrpSpPr>
          <p:grpSpPr>
            <a:xfrm>
              <a:off x="7704321" y="1897522"/>
              <a:ext cx="374408" cy="444139"/>
              <a:chOff x="7704321" y="1915846"/>
              <a:chExt cx="374408" cy="444139"/>
            </a:xfrm>
          </p:grpSpPr>
          <p:sp>
            <p:nvSpPr>
              <p:cNvPr id="47" name="Figura a mano libera 46">
                <a:extLst>
                  <a:ext uri="{FF2B5EF4-FFF2-40B4-BE49-F238E27FC236}">
                    <a16:creationId xmlns:a16="http://schemas.microsoft.com/office/drawing/2014/main" id="{1392EFE6-20C3-E84C-B5DA-1B0B0C04BEA7}"/>
                  </a:ext>
                </a:extLst>
              </p:cNvPr>
              <p:cNvSpPr/>
              <p:nvPr/>
            </p:nvSpPr>
            <p:spPr>
              <a:xfrm>
                <a:off x="7861615" y="1992492"/>
                <a:ext cx="46230" cy="46230"/>
              </a:xfrm>
              <a:custGeom>
                <a:avLst/>
                <a:gdLst>
                  <a:gd name="connsiteX0" fmla="*/ 23115 w 46230"/>
                  <a:gd name="connsiteY0" fmla="*/ 0 h 46230"/>
                  <a:gd name="connsiteX1" fmla="*/ 0 w 46230"/>
                  <a:gd name="connsiteY1" fmla="*/ 23115 h 46230"/>
                  <a:gd name="connsiteX2" fmla="*/ 23115 w 46230"/>
                  <a:gd name="connsiteY2" fmla="*/ 46230 h 46230"/>
                  <a:gd name="connsiteX3" fmla="*/ 46230 w 46230"/>
                  <a:gd name="connsiteY3" fmla="*/ 23115 h 46230"/>
                  <a:gd name="connsiteX4" fmla="*/ 23115 w 46230"/>
                  <a:gd name="connsiteY4" fmla="*/ 0 h 46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30" h="46230">
                    <a:moveTo>
                      <a:pt x="23115" y="0"/>
                    </a:moveTo>
                    <a:cubicBezTo>
                      <a:pt x="10457" y="0"/>
                      <a:pt x="0" y="10457"/>
                      <a:pt x="0" y="23115"/>
                    </a:cubicBezTo>
                    <a:cubicBezTo>
                      <a:pt x="0" y="35773"/>
                      <a:pt x="10457" y="46230"/>
                      <a:pt x="23115" y="46230"/>
                    </a:cubicBezTo>
                    <a:cubicBezTo>
                      <a:pt x="35773" y="46230"/>
                      <a:pt x="46230" y="35773"/>
                      <a:pt x="46230" y="23115"/>
                    </a:cubicBezTo>
                    <a:cubicBezTo>
                      <a:pt x="46230" y="10457"/>
                      <a:pt x="35773" y="0"/>
                      <a:pt x="23115" y="0"/>
                    </a:cubicBezTo>
                    <a:close/>
                  </a:path>
                </a:pathLst>
              </a:custGeom>
              <a:noFill/>
              <a:ln w="545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48" name="Figura a mano libera 47">
                <a:extLst>
                  <a:ext uri="{FF2B5EF4-FFF2-40B4-BE49-F238E27FC236}">
                    <a16:creationId xmlns:a16="http://schemas.microsoft.com/office/drawing/2014/main" id="{4F9AD6C6-F219-CC46-B8BA-80122F12D9A7}"/>
                  </a:ext>
                </a:extLst>
              </p:cNvPr>
              <p:cNvSpPr/>
              <p:nvPr/>
            </p:nvSpPr>
            <p:spPr>
              <a:xfrm>
                <a:off x="7792270" y="2098571"/>
                <a:ext cx="46230" cy="46230"/>
              </a:xfrm>
              <a:custGeom>
                <a:avLst/>
                <a:gdLst>
                  <a:gd name="connsiteX0" fmla="*/ 46230 w 46230"/>
                  <a:gd name="connsiteY0" fmla="*/ 23115 h 46230"/>
                  <a:gd name="connsiteX1" fmla="*/ 23115 w 46230"/>
                  <a:gd name="connsiteY1" fmla="*/ 46230 h 46230"/>
                  <a:gd name="connsiteX2" fmla="*/ 0 w 46230"/>
                  <a:gd name="connsiteY2" fmla="*/ 23115 h 46230"/>
                  <a:gd name="connsiteX3" fmla="*/ 23115 w 46230"/>
                  <a:gd name="connsiteY3" fmla="*/ 0 h 46230"/>
                  <a:gd name="connsiteX4" fmla="*/ 46230 w 46230"/>
                  <a:gd name="connsiteY4" fmla="*/ 23115 h 46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30" h="46230">
                    <a:moveTo>
                      <a:pt x="46230" y="23115"/>
                    </a:moveTo>
                    <a:cubicBezTo>
                      <a:pt x="46230" y="35881"/>
                      <a:pt x="35881" y="46230"/>
                      <a:pt x="23115" y="46230"/>
                    </a:cubicBezTo>
                    <a:cubicBezTo>
                      <a:pt x="10349" y="46230"/>
                      <a:pt x="0" y="35881"/>
                      <a:pt x="0" y="23115"/>
                    </a:cubicBezTo>
                    <a:cubicBezTo>
                      <a:pt x="0" y="10349"/>
                      <a:pt x="10349" y="0"/>
                      <a:pt x="23115" y="0"/>
                    </a:cubicBezTo>
                    <a:cubicBezTo>
                      <a:pt x="35881" y="0"/>
                      <a:pt x="46230" y="10349"/>
                      <a:pt x="46230" y="23115"/>
                    </a:cubicBezTo>
                    <a:close/>
                  </a:path>
                </a:pathLst>
              </a:custGeom>
              <a:noFill/>
              <a:ln w="545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49" name="Figura a mano libera 48">
                <a:extLst>
                  <a:ext uri="{FF2B5EF4-FFF2-40B4-BE49-F238E27FC236}">
                    <a16:creationId xmlns:a16="http://schemas.microsoft.com/office/drawing/2014/main" id="{6EF3A291-0F31-1A4C-9745-89F72E79AA19}"/>
                  </a:ext>
                </a:extLst>
              </p:cNvPr>
              <p:cNvSpPr/>
              <p:nvPr/>
            </p:nvSpPr>
            <p:spPr>
              <a:xfrm>
                <a:off x="7704321" y="1915846"/>
                <a:ext cx="374408" cy="444139"/>
              </a:xfrm>
              <a:custGeom>
                <a:avLst/>
                <a:gdLst>
                  <a:gd name="connsiteX0" fmla="*/ 247772 w 374408"/>
                  <a:gd name="connsiteY0" fmla="*/ 108421 h 444139"/>
                  <a:gd name="connsiteX1" fmla="*/ 234013 w 374408"/>
                  <a:gd name="connsiteY1" fmla="*/ 115025 h 444139"/>
                  <a:gd name="connsiteX2" fmla="*/ 228509 w 374408"/>
                  <a:gd name="connsiteY2" fmla="*/ 127133 h 444139"/>
                  <a:gd name="connsiteX3" fmla="*/ 233462 w 374408"/>
                  <a:gd name="connsiteY3" fmla="*/ 141442 h 444139"/>
                  <a:gd name="connsiteX4" fmla="*/ 222455 w 374408"/>
                  <a:gd name="connsiteY4" fmla="*/ 152449 h 444139"/>
                  <a:gd name="connsiteX5" fmla="*/ 208146 w 374408"/>
                  <a:gd name="connsiteY5" fmla="*/ 147496 h 444139"/>
                  <a:gd name="connsiteX6" fmla="*/ 196038 w 374408"/>
                  <a:gd name="connsiteY6" fmla="*/ 152449 h 444139"/>
                  <a:gd name="connsiteX7" fmla="*/ 189434 w 374408"/>
                  <a:gd name="connsiteY7" fmla="*/ 165658 h 444139"/>
                  <a:gd name="connsiteX8" fmla="*/ 174024 w 374408"/>
                  <a:gd name="connsiteY8" fmla="*/ 165658 h 444139"/>
                  <a:gd name="connsiteX9" fmla="*/ 167419 w 374408"/>
                  <a:gd name="connsiteY9" fmla="*/ 151899 h 444139"/>
                  <a:gd name="connsiteX10" fmla="*/ 155312 w 374408"/>
                  <a:gd name="connsiteY10" fmla="*/ 146946 h 444139"/>
                  <a:gd name="connsiteX11" fmla="*/ 141002 w 374408"/>
                  <a:gd name="connsiteY11" fmla="*/ 151899 h 444139"/>
                  <a:gd name="connsiteX12" fmla="*/ 129995 w 374408"/>
                  <a:gd name="connsiteY12" fmla="*/ 140892 h 444139"/>
                  <a:gd name="connsiteX13" fmla="*/ 134948 w 374408"/>
                  <a:gd name="connsiteY13" fmla="*/ 126582 h 444139"/>
                  <a:gd name="connsiteX14" fmla="*/ 129995 w 374408"/>
                  <a:gd name="connsiteY14" fmla="*/ 114475 h 444139"/>
                  <a:gd name="connsiteX15" fmla="*/ 116236 w 374408"/>
                  <a:gd name="connsiteY15" fmla="*/ 107870 h 444139"/>
                  <a:gd name="connsiteX16" fmla="*/ 116236 w 374408"/>
                  <a:gd name="connsiteY16" fmla="*/ 92460 h 444139"/>
                  <a:gd name="connsiteX17" fmla="*/ 129995 w 374408"/>
                  <a:gd name="connsiteY17" fmla="*/ 85856 h 444139"/>
                  <a:gd name="connsiteX18" fmla="*/ 134948 w 374408"/>
                  <a:gd name="connsiteY18" fmla="*/ 73748 h 444139"/>
                  <a:gd name="connsiteX19" fmla="*/ 130545 w 374408"/>
                  <a:gd name="connsiteY19" fmla="*/ 59439 h 444139"/>
                  <a:gd name="connsiteX20" fmla="*/ 141553 w 374408"/>
                  <a:gd name="connsiteY20" fmla="*/ 48432 h 444139"/>
                  <a:gd name="connsiteX21" fmla="*/ 155862 w 374408"/>
                  <a:gd name="connsiteY21" fmla="*/ 53385 h 444139"/>
                  <a:gd name="connsiteX22" fmla="*/ 167970 w 374408"/>
                  <a:gd name="connsiteY22" fmla="*/ 48432 h 444139"/>
                  <a:gd name="connsiteX23" fmla="*/ 174574 w 374408"/>
                  <a:gd name="connsiteY23" fmla="*/ 34673 h 444139"/>
                  <a:gd name="connsiteX24" fmla="*/ 189984 w 374408"/>
                  <a:gd name="connsiteY24" fmla="*/ 34673 h 444139"/>
                  <a:gd name="connsiteX25" fmla="*/ 196588 w 374408"/>
                  <a:gd name="connsiteY25" fmla="*/ 47881 h 444139"/>
                  <a:gd name="connsiteX26" fmla="*/ 208696 w 374408"/>
                  <a:gd name="connsiteY26" fmla="*/ 52834 h 444139"/>
                  <a:gd name="connsiteX27" fmla="*/ 223006 w 374408"/>
                  <a:gd name="connsiteY27" fmla="*/ 47881 h 444139"/>
                  <a:gd name="connsiteX28" fmla="*/ 234013 w 374408"/>
                  <a:gd name="connsiteY28" fmla="*/ 58888 h 444139"/>
                  <a:gd name="connsiteX29" fmla="*/ 229060 w 374408"/>
                  <a:gd name="connsiteY29" fmla="*/ 73198 h 444139"/>
                  <a:gd name="connsiteX30" fmla="*/ 234013 w 374408"/>
                  <a:gd name="connsiteY30" fmla="*/ 85306 h 444139"/>
                  <a:gd name="connsiteX31" fmla="*/ 247772 w 374408"/>
                  <a:gd name="connsiteY31" fmla="*/ 91910 h 444139"/>
                  <a:gd name="connsiteX32" fmla="*/ 247772 w 374408"/>
                  <a:gd name="connsiteY32" fmla="*/ 108421 h 444139"/>
                  <a:gd name="connsiteX33" fmla="*/ 178427 w 374408"/>
                  <a:gd name="connsiteY33" fmla="*/ 220143 h 444139"/>
                  <a:gd name="connsiteX34" fmla="*/ 164668 w 374408"/>
                  <a:gd name="connsiteY34" fmla="*/ 226748 h 444139"/>
                  <a:gd name="connsiteX35" fmla="*/ 159714 w 374408"/>
                  <a:gd name="connsiteY35" fmla="*/ 238856 h 444139"/>
                  <a:gd name="connsiteX36" fmla="*/ 164117 w 374408"/>
                  <a:gd name="connsiteY36" fmla="*/ 253165 h 444139"/>
                  <a:gd name="connsiteX37" fmla="*/ 153110 w 374408"/>
                  <a:gd name="connsiteY37" fmla="*/ 264172 h 444139"/>
                  <a:gd name="connsiteX38" fmla="*/ 138801 w 374408"/>
                  <a:gd name="connsiteY38" fmla="*/ 259219 h 444139"/>
                  <a:gd name="connsiteX39" fmla="*/ 126693 w 374408"/>
                  <a:gd name="connsiteY39" fmla="*/ 264172 h 444139"/>
                  <a:gd name="connsiteX40" fmla="*/ 120639 w 374408"/>
                  <a:gd name="connsiteY40" fmla="*/ 277381 h 444139"/>
                  <a:gd name="connsiteX41" fmla="*/ 105229 w 374408"/>
                  <a:gd name="connsiteY41" fmla="*/ 277381 h 444139"/>
                  <a:gd name="connsiteX42" fmla="*/ 98625 w 374408"/>
                  <a:gd name="connsiteY42" fmla="*/ 263622 h 444139"/>
                  <a:gd name="connsiteX43" fmla="*/ 86517 w 374408"/>
                  <a:gd name="connsiteY43" fmla="*/ 258668 h 444139"/>
                  <a:gd name="connsiteX44" fmla="*/ 72207 w 374408"/>
                  <a:gd name="connsiteY44" fmla="*/ 263071 h 444139"/>
                  <a:gd name="connsiteX45" fmla="*/ 61200 w 374408"/>
                  <a:gd name="connsiteY45" fmla="*/ 252064 h 444139"/>
                  <a:gd name="connsiteX46" fmla="*/ 66154 w 374408"/>
                  <a:gd name="connsiteY46" fmla="*/ 237755 h 444139"/>
                  <a:gd name="connsiteX47" fmla="*/ 61200 w 374408"/>
                  <a:gd name="connsiteY47" fmla="*/ 225647 h 444139"/>
                  <a:gd name="connsiteX48" fmla="*/ 47441 w 374408"/>
                  <a:gd name="connsiteY48" fmla="*/ 219043 h 444139"/>
                  <a:gd name="connsiteX49" fmla="*/ 47441 w 374408"/>
                  <a:gd name="connsiteY49" fmla="*/ 203633 h 444139"/>
                  <a:gd name="connsiteX50" fmla="*/ 61200 w 374408"/>
                  <a:gd name="connsiteY50" fmla="*/ 197028 h 444139"/>
                  <a:gd name="connsiteX51" fmla="*/ 66154 w 374408"/>
                  <a:gd name="connsiteY51" fmla="*/ 184920 h 444139"/>
                  <a:gd name="connsiteX52" fmla="*/ 61200 w 374408"/>
                  <a:gd name="connsiteY52" fmla="*/ 170611 h 444139"/>
                  <a:gd name="connsiteX53" fmla="*/ 72207 w 374408"/>
                  <a:gd name="connsiteY53" fmla="*/ 159604 h 444139"/>
                  <a:gd name="connsiteX54" fmla="*/ 86517 w 374408"/>
                  <a:gd name="connsiteY54" fmla="*/ 164557 h 444139"/>
                  <a:gd name="connsiteX55" fmla="*/ 98625 w 374408"/>
                  <a:gd name="connsiteY55" fmla="*/ 159604 h 444139"/>
                  <a:gd name="connsiteX56" fmla="*/ 105229 w 374408"/>
                  <a:gd name="connsiteY56" fmla="*/ 145845 h 444139"/>
                  <a:gd name="connsiteX57" fmla="*/ 121189 w 374408"/>
                  <a:gd name="connsiteY57" fmla="*/ 145845 h 444139"/>
                  <a:gd name="connsiteX58" fmla="*/ 127794 w 374408"/>
                  <a:gd name="connsiteY58" fmla="*/ 159604 h 444139"/>
                  <a:gd name="connsiteX59" fmla="*/ 139902 w 374408"/>
                  <a:gd name="connsiteY59" fmla="*/ 164557 h 444139"/>
                  <a:gd name="connsiteX60" fmla="*/ 154211 w 374408"/>
                  <a:gd name="connsiteY60" fmla="*/ 159604 h 444139"/>
                  <a:gd name="connsiteX61" fmla="*/ 165218 w 374408"/>
                  <a:gd name="connsiteY61" fmla="*/ 170611 h 444139"/>
                  <a:gd name="connsiteX62" fmla="*/ 160265 w 374408"/>
                  <a:gd name="connsiteY62" fmla="*/ 184920 h 444139"/>
                  <a:gd name="connsiteX63" fmla="*/ 165218 w 374408"/>
                  <a:gd name="connsiteY63" fmla="*/ 197028 h 444139"/>
                  <a:gd name="connsiteX64" fmla="*/ 178977 w 374408"/>
                  <a:gd name="connsiteY64" fmla="*/ 203633 h 444139"/>
                  <a:gd name="connsiteX65" fmla="*/ 178427 w 374408"/>
                  <a:gd name="connsiteY65" fmla="*/ 220143 h 444139"/>
                  <a:gd name="connsiteX66" fmla="*/ 178427 w 374408"/>
                  <a:gd name="connsiteY66" fmla="*/ 220143 h 444139"/>
                  <a:gd name="connsiteX67" fmla="*/ 368851 w 374408"/>
                  <a:gd name="connsiteY67" fmla="*/ 240507 h 444139"/>
                  <a:gd name="connsiteX68" fmla="*/ 330876 w 374408"/>
                  <a:gd name="connsiteY68" fmla="*/ 174464 h 444139"/>
                  <a:gd name="connsiteX69" fmla="*/ 330876 w 374408"/>
                  <a:gd name="connsiteY69" fmla="*/ 171712 h 444139"/>
                  <a:gd name="connsiteX70" fmla="*/ 249973 w 374408"/>
                  <a:gd name="connsiteY70" fmla="*/ 23115 h 444139"/>
                  <a:gd name="connsiteX71" fmla="*/ 81013 w 374408"/>
                  <a:gd name="connsiteY71" fmla="*/ 23115 h 444139"/>
                  <a:gd name="connsiteX72" fmla="*/ 111 w 374408"/>
                  <a:gd name="connsiteY72" fmla="*/ 171712 h 444139"/>
                  <a:gd name="connsiteX73" fmla="*/ 65053 w 374408"/>
                  <a:gd name="connsiteY73" fmla="*/ 304899 h 444139"/>
                  <a:gd name="connsiteX74" fmla="*/ 65053 w 374408"/>
                  <a:gd name="connsiteY74" fmla="*/ 444139 h 444139"/>
                  <a:gd name="connsiteX75" fmla="*/ 238966 w 374408"/>
                  <a:gd name="connsiteY75" fmla="*/ 444139 h 444139"/>
                  <a:gd name="connsiteX76" fmla="*/ 238966 w 374408"/>
                  <a:gd name="connsiteY76" fmla="*/ 378096 h 444139"/>
                  <a:gd name="connsiteX77" fmla="*/ 265934 w 374408"/>
                  <a:gd name="connsiteY77" fmla="*/ 378096 h 444139"/>
                  <a:gd name="connsiteX78" fmla="*/ 312164 w 374408"/>
                  <a:gd name="connsiteY78" fmla="*/ 358834 h 444139"/>
                  <a:gd name="connsiteX79" fmla="*/ 330876 w 374408"/>
                  <a:gd name="connsiteY79" fmla="*/ 312053 h 444139"/>
                  <a:gd name="connsiteX80" fmla="*/ 330876 w 374408"/>
                  <a:gd name="connsiteY80" fmla="*/ 279032 h 444139"/>
                  <a:gd name="connsiteX81" fmla="*/ 355092 w 374408"/>
                  <a:gd name="connsiteY81" fmla="*/ 279032 h 444139"/>
                  <a:gd name="connsiteX82" fmla="*/ 368851 w 374408"/>
                  <a:gd name="connsiteY82" fmla="*/ 240507 h 44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74408" h="444139">
                    <a:moveTo>
                      <a:pt x="247772" y="108421"/>
                    </a:moveTo>
                    <a:lnTo>
                      <a:pt x="234013" y="115025"/>
                    </a:lnTo>
                    <a:cubicBezTo>
                      <a:pt x="232912" y="119428"/>
                      <a:pt x="230711" y="123280"/>
                      <a:pt x="228509" y="127133"/>
                    </a:cubicBezTo>
                    <a:lnTo>
                      <a:pt x="233462" y="141442"/>
                    </a:lnTo>
                    <a:lnTo>
                      <a:pt x="222455" y="152449"/>
                    </a:lnTo>
                    <a:lnTo>
                      <a:pt x="208146" y="147496"/>
                    </a:lnTo>
                    <a:cubicBezTo>
                      <a:pt x="204293" y="149697"/>
                      <a:pt x="200441" y="151349"/>
                      <a:pt x="196038" y="152449"/>
                    </a:cubicBezTo>
                    <a:lnTo>
                      <a:pt x="189434" y="165658"/>
                    </a:lnTo>
                    <a:lnTo>
                      <a:pt x="174024" y="165658"/>
                    </a:lnTo>
                    <a:lnTo>
                      <a:pt x="167419" y="151899"/>
                    </a:lnTo>
                    <a:cubicBezTo>
                      <a:pt x="163017" y="150798"/>
                      <a:pt x="159164" y="149147"/>
                      <a:pt x="155312" y="146946"/>
                    </a:cubicBezTo>
                    <a:lnTo>
                      <a:pt x="141002" y="151899"/>
                    </a:lnTo>
                    <a:lnTo>
                      <a:pt x="129995" y="140892"/>
                    </a:lnTo>
                    <a:lnTo>
                      <a:pt x="134948" y="126582"/>
                    </a:lnTo>
                    <a:cubicBezTo>
                      <a:pt x="132747" y="122730"/>
                      <a:pt x="131096" y="118877"/>
                      <a:pt x="129995" y="114475"/>
                    </a:cubicBezTo>
                    <a:lnTo>
                      <a:pt x="116236" y="107870"/>
                    </a:lnTo>
                    <a:lnTo>
                      <a:pt x="116236" y="92460"/>
                    </a:lnTo>
                    <a:lnTo>
                      <a:pt x="129995" y="85856"/>
                    </a:lnTo>
                    <a:cubicBezTo>
                      <a:pt x="131096" y="81453"/>
                      <a:pt x="132747" y="77601"/>
                      <a:pt x="134948" y="73748"/>
                    </a:cubicBezTo>
                    <a:lnTo>
                      <a:pt x="130545" y="59439"/>
                    </a:lnTo>
                    <a:lnTo>
                      <a:pt x="141553" y="48432"/>
                    </a:lnTo>
                    <a:lnTo>
                      <a:pt x="155862" y="53385"/>
                    </a:lnTo>
                    <a:cubicBezTo>
                      <a:pt x="159714" y="51183"/>
                      <a:pt x="163567" y="49532"/>
                      <a:pt x="167970" y="48432"/>
                    </a:cubicBezTo>
                    <a:lnTo>
                      <a:pt x="174574" y="34673"/>
                    </a:lnTo>
                    <a:lnTo>
                      <a:pt x="189984" y="34673"/>
                    </a:lnTo>
                    <a:lnTo>
                      <a:pt x="196588" y="47881"/>
                    </a:lnTo>
                    <a:cubicBezTo>
                      <a:pt x="200991" y="48982"/>
                      <a:pt x="204844" y="50633"/>
                      <a:pt x="208696" y="52834"/>
                    </a:cubicBezTo>
                    <a:lnTo>
                      <a:pt x="223006" y="47881"/>
                    </a:lnTo>
                    <a:lnTo>
                      <a:pt x="234013" y="58888"/>
                    </a:lnTo>
                    <a:lnTo>
                      <a:pt x="229060" y="73198"/>
                    </a:lnTo>
                    <a:cubicBezTo>
                      <a:pt x="231261" y="77050"/>
                      <a:pt x="232912" y="80903"/>
                      <a:pt x="234013" y="85306"/>
                    </a:cubicBezTo>
                    <a:lnTo>
                      <a:pt x="247772" y="91910"/>
                    </a:lnTo>
                    <a:lnTo>
                      <a:pt x="247772" y="108421"/>
                    </a:lnTo>
                    <a:close/>
                    <a:moveTo>
                      <a:pt x="178427" y="220143"/>
                    </a:moveTo>
                    <a:lnTo>
                      <a:pt x="164668" y="226748"/>
                    </a:lnTo>
                    <a:cubicBezTo>
                      <a:pt x="163567" y="231150"/>
                      <a:pt x="161916" y="235003"/>
                      <a:pt x="159714" y="238856"/>
                    </a:cubicBezTo>
                    <a:lnTo>
                      <a:pt x="164117" y="253165"/>
                    </a:lnTo>
                    <a:lnTo>
                      <a:pt x="153110" y="264172"/>
                    </a:lnTo>
                    <a:lnTo>
                      <a:pt x="138801" y="259219"/>
                    </a:lnTo>
                    <a:cubicBezTo>
                      <a:pt x="134948" y="261420"/>
                      <a:pt x="131096" y="263071"/>
                      <a:pt x="126693" y="264172"/>
                    </a:cubicBezTo>
                    <a:lnTo>
                      <a:pt x="120639" y="277381"/>
                    </a:lnTo>
                    <a:lnTo>
                      <a:pt x="105229" y="277381"/>
                    </a:lnTo>
                    <a:lnTo>
                      <a:pt x="98625" y="263622"/>
                    </a:lnTo>
                    <a:cubicBezTo>
                      <a:pt x="94222" y="262521"/>
                      <a:pt x="90369" y="260870"/>
                      <a:pt x="86517" y="258668"/>
                    </a:cubicBezTo>
                    <a:lnTo>
                      <a:pt x="72207" y="263071"/>
                    </a:lnTo>
                    <a:lnTo>
                      <a:pt x="61200" y="252064"/>
                    </a:lnTo>
                    <a:lnTo>
                      <a:pt x="66154" y="237755"/>
                    </a:lnTo>
                    <a:cubicBezTo>
                      <a:pt x="63952" y="233902"/>
                      <a:pt x="62301" y="230050"/>
                      <a:pt x="61200" y="225647"/>
                    </a:cubicBezTo>
                    <a:lnTo>
                      <a:pt x="47441" y="219043"/>
                    </a:lnTo>
                    <a:lnTo>
                      <a:pt x="47441" y="203633"/>
                    </a:lnTo>
                    <a:lnTo>
                      <a:pt x="61200" y="197028"/>
                    </a:lnTo>
                    <a:cubicBezTo>
                      <a:pt x="62301" y="192625"/>
                      <a:pt x="63952" y="188773"/>
                      <a:pt x="66154" y="184920"/>
                    </a:cubicBezTo>
                    <a:lnTo>
                      <a:pt x="61200" y="170611"/>
                    </a:lnTo>
                    <a:lnTo>
                      <a:pt x="72207" y="159604"/>
                    </a:lnTo>
                    <a:lnTo>
                      <a:pt x="86517" y="164557"/>
                    </a:lnTo>
                    <a:cubicBezTo>
                      <a:pt x="90369" y="162356"/>
                      <a:pt x="94222" y="160705"/>
                      <a:pt x="98625" y="159604"/>
                    </a:cubicBezTo>
                    <a:lnTo>
                      <a:pt x="105229" y="145845"/>
                    </a:lnTo>
                    <a:lnTo>
                      <a:pt x="121189" y="145845"/>
                    </a:lnTo>
                    <a:lnTo>
                      <a:pt x="127794" y="159604"/>
                    </a:lnTo>
                    <a:cubicBezTo>
                      <a:pt x="132197" y="160705"/>
                      <a:pt x="136049" y="162356"/>
                      <a:pt x="139902" y="164557"/>
                    </a:cubicBezTo>
                    <a:lnTo>
                      <a:pt x="154211" y="159604"/>
                    </a:lnTo>
                    <a:lnTo>
                      <a:pt x="165218" y="170611"/>
                    </a:lnTo>
                    <a:lnTo>
                      <a:pt x="160265" y="184920"/>
                    </a:lnTo>
                    <a:cubicBezTo>
                      <a:pt x="162466" y="188773"/>
                      <a:pt x="164117" y="192625"/>
                      <a:pt x="165218" y="197028"/>
                    </a:cubicBezTo>
                    <a:lnTo>
                      <a:pt x="178977" y="203633"/>
                    </a:lnTo>
                    <a:lnTo>
                      <a:pt x="178427" y="220143"/>
                    </a:lnTo>
                    <a:lnTo>
                      <a:pt x="178427" y="220143"/>
                    </a:lnTo>
                    <a:close/>
                    <a:moveTo>
                      <a:pt x="368851" y="240507"/>
                    </a:moveTo>
                    <a:lnTo>
                      <a:pt x="330876" y="174464"/>
                    </a:lnTo>
                    <a:lnTo>
                      <a:pt x="330876" y="171712"/>
                    </a:lnTo>
                    <a:cubicBezTo>
                      <a:pt x="333077" y="111172"/>
                      <a:pt x="302257" y="54485"/>
                      <a:pt x="249973" y="23115"/>
                    </a:cubicBezTo>
                    <a:cubicBezTo>
                      <a:pt x="197689" y="-7705"/>
                      <a:pt x="133297" y="-7705"/>
                      <a:pt x="81013" y="23115"/>
                    </a:cubicBezTo>
                    <a:cubicBezTo>
                      <a:pt x="28729" y="53935"/>
                      <a:pt x="-2091" y="111172"/>
                      <a:pt x="111" y="171712"/>
                    </a:cubicBezTo>
                    <a:cubicBezTo>
                      <a:pt x="111" y="223996"/>
                      <a:pt x="23776" y="272978"/>
                      <a:pt x="65053" y="304899"/>
                    </a:cubicBezTo>
                    <a:lnTo>
                      <a:pt x="65053" y="444139"/>
                    </a:lnTo>
                    <a:lnTo>
                      <a:pt x="238966" y="444139"/>
                    </a:lnTo>
                    <a:lnTo>
                      <a:pt x="238966" y="378096"/>
                    </a:lnTo>
                    <a:lnTo>
                      <a:pt x="265934" y="378096"/>
                    </a:lnTo>
                    <a:cubicBezTo>
                      <a:pt x="283545" y="378096"/>
                      <a:pt x="300056" y="370942"/>
                      <a:pt x="312164" y="358834"/>
                    </a:cubicBezTo>
                    <a:cubicBezTo>
                      <a:pt x="324272" y="346175"/>
                      <a:pt x="330876" y="329665"/>
                      <a:pt x="330876" y="312053"/>
                    </a:cubicBezTo>
                    <a:lnTo>
                      <a:pt x="330876" y="279032"/>
                    </a:lnTo>
                    <a:lnTo>
                      <a:pt x="355092" y="279032"/>
                    </a:lnTo>
                    <a:cubicBezTo>
                      <a:pt x="369401" y="277381"/>
                      <a:pt x="382059" y="260870"/>
                      <a:pt x="368851" y="240507"/>
                    </a:cubicBezTo>
                    <a:close/>
                  </a:path>
                </a:pathLst>
              </a:custGeom>
              <a:solidFill>
                <a:schemeClr val="bg1"/>
              </a:solidFill>
              <a:ln w="545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grpSp>
      </p:grpSp>
      <p:grpSp>
        <p:nvGrpSpPr>
          <p:cNvPr id="58" name="Gruppo 57">
            <a:extLst>
              <a:ext uri="{FF2B5EF4-FFF2-40B4-BE49-F238E27FC236}">
                <a16:creationId xmlns:a16="http://schemas.microsoft.com/office/drawing/2014/main" id="{4337D0A5-70C3-7E46-9F04-CEE5E4AC075B}"/>
              </a:ext>
            </a:extLst>
          </p:cNvPr>
          <p:cNvGrpSpPr/>
          <p:nvPr/>
        </p:nvGrpSpPr>
        <p:grpSpPr>
          <a:xfrm>
            <a:off x="7706245" y="2598003"/>
            <a:ext cx="3655260" cy="830997"/>
            <a:chOff x="7706245" y="2598003"/>
            <a:chExt cx="3655260" cy="830997"/>
          </a:xfrm>
        </p:grpSpPr>
        <p:grpSp>
          <p:nvGrpSpPr>
            <p:cNvPr id="53" name="Gruppo 52">
              <a:extLst>
                <a:ext uri="{FF2B5EF4-FFF2-40B4-BE49-F238E27FC236}">
                  <a16:creationId xmlns:a16="http://schemas.microsoft.com/office/drawing/2014/main" id="{59910D9D-CDE0-EF47-99D9-4854CBA03FAC}"/>
                </a:ext>
              </a:extLst>
            </p:cNvPr>
            <p:cNvGrpSpPr/>
            <p:nvPr/>
          </p:nvGrpSpPr>
          <p:grpSpPr>
            <a:xfrm>
              <a:off x="8311126" y="2598003"/>
              <a:ext cx="3050379" cy="830997"/>
              <a:chOff x="8311126" y="2598003"/>
              <a:chExt cx="3050379" cy="830997"/>
            </a:xfrm>
          </p:grpSpPr>
          <p:sp>
            <p:nvSpPr>
              <p:cNvPr id="7" name="TextBox 6">
                <a:extLst>
                  <a:ext uri="{FF2B5EF4-FFF2-40B4-BE49-F238E27FC236}">
                    <a16:creationId xmlns:a16="http://schemas.microsoft.com/office/drawing/2014/main" id="{B2C2D31B-3AFA-4654-A13F-6839958D7F52}"/>
                  </a:ext>
                </a:extLst>
              </p:cNvPr>
              <p:cNvSpPr txBox="1"/>
              <p:nvPr/>
            </p:nvSpPr>
            <p:spPr>
              <a:xfrm>
                <a:off x="8311126" y="2598003"/>
                <a:ext cx="30503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BEBEB">
                        <a:lumMod val="25000"/>
                      </a:srgbClr>
                    </a:solidFill>
                    <a:effectLst/>
                    <a:uLnTx/>
                    <a:uFillTx/>
                    <a:latin typeface="Segoe UI Light" panose="020B0502040204020203" pitchFamily="34" charset="0"/>
                    <a:ea typeface="+mn-ea"/>
                    <a:cs typeface="Segoe UI Light" panose="020B0502040204020203" pitchFamily="34" charset="0"/>
                  </a:rPr>
                  <a:t>How do I enable my field workers to understand unstructured numbers?</a:t>
                </a:r>
              </a:p>
            </p:txBody>
          </p:sp>
        </p:grpSp>
        <p:grpSp>
          <p:nvGrpSpPr>
            <p:cNvPr id="54" name="Elemento grafico 51" descr="Indicatore di livello">
              <a:extLst>
                <a:ext uri="{FF2B5EF4-FFF2-40B4-BE49-F238E27FC236}">
                  <a16:creationId xmlns:a16="http://schemas.microsoft.com/office/drawing/2014/main" id="{9CEC4BC0-4DF5-E74E-8982-1BC2B837A17A}"/>
                </a:ext>
              </a:extLst>
            </p:cNvPr>
            <p:cNvGrpSpPr/>
            <p:nvPr/>
          </p:nvGrpSpPr>
          <p:grpSpPr>
            <a:xfrm>
              <a:off x="7706245" y="2774087"/>
              <a:ext cx="403199" cy="403199"/>
              <a:chOff x="7706245" y="2774087"/>
              <a:chExt cx="403199" cy="403199"/>
            </a:xfrm>
          </p:grpSpPr>
          <p:sp>
            <p:nvSpPr>
              <p:cNvPr id="55" name="Figura a mano libera 54">
                <a:extLst>
                  <a:ext uri="{FF2B5EF4-FFF2-40B4-BE49-F238E27FC236}">
                    <a16:creationId xmlns:a16="http://schemas.microsoft.com/office/drawing/2014/main" id="{66E1EF39-CF7F-424B-A137-2EABC21E5ECE}"/>
                  </a:ext>
                </a:extLst>
              </p:cNvPr>
              <p:cNvSpPr/>
              <p:nvPr/>
            </p:nvSpPr>
            <p:spPr>
              <a:xfrm>
                <a:off x="7723044" y="2874886"/>
                <a:ext cx="295259" cy="201599"/>
              </a:xfrm>
              <a:custGeom>
                <a:avLst/>
                <a:gdLst>
                  <a:gd name="connsiteX0" fmla="*/ 176400 w 295259"/>
                  <a:gd name="connsiteY0" fmla="*/ 25620 h 201599"/>
                  <a:gd name="connsiteX1" fmla="*/ 176400 w 295259"/>
                  <a:gd name="connsiteY1" fmla="*/ 42420 h 201599"/>
                  <a:gd name="connsiteX2" fmla="*/ 184800 w 295259"/>
                  <a:gd name="connsiteY2" fmla="*/ 42000 h 201599"/>
                  <a:gd name="connsiteX3" fmla="*/ 193200 w 295259"/>
                  <a:gd name="connsiteY3" fmla="*/ 42420 h 201599"/>
                  <a:gd name="connsiteX4" fmla="*/ 193200 w 295259"/>
                  <a:gd name="connsiteY4" fmla="*/ 25620 h 201599"/>
                  <a:gd name="connsiteX5" fmla="*/ 239399 w 295259"/>
                  <a:gd name="connsiteY5" fmla="*/ 35280 h 201599"/>
                  <a:gd name="connsiteX6" fmla="*/ 233099 w 295259"/>
                  <a:gd name="connsiteY6" fmla="*/ 50400 h 201599"/>
                  <a:gd name="connsiteX7" fmla="*/ 248639 w 295259"/>
                  <a:gd name="connsiteY7" fmla="*/ 57120 h 201599"/>
                  <a:gd name="connsiteX8" fmla="*/ 254939 w 295259"/>
                  <a:gd name="connsiteY8" fmla="*/ 41580 h 201599"/>
                  <a:gd name="connsiteX9" fmla="*/ 277199 w 295259"/>
                  <a:gd name="connsiteY9" fmla="*/ 55020 h 201599"/>
                  <a:gd name="connsiteX10" fmla="*/ 295259 w 295259"/>
                  <a:gd name="connsiteY10" fmla="*/ 36960 h 201599"/>
                  <a:gd name="connsiteX11" fmla="*/ 184800 w 295259"/>
                  <a:gd name="connsiteY11" fmla="*/ 0 h 201599"/>
                  <a:gd name="connsiteX12" fmla="*/ 0 w 295259"/>
                  <a:gd name="connsiteY12" fmla="*/ 184800 h 201599"/>
                  <a:gd name="connsiteX13" fmla="*/ 0 w 295259"/>
                  <a:gd name="connsiteY13" fmla="*/ 201600 h 201599"/>
                  <a:gd name="connsiteX14" fmla="*/ 25200 w 295259"/>
                  <a:gd name="connsiteY14" fmla="*/ 201600 h 201599"/>
                  <a:gd name="connsiteX15" fmla="*/ 25200 w 295259"/>
                  <a:gd name="connsiteY15" fmla="*/ 184800 h 201599"/>
                  <a:gd name="connsiteX16" fmla="*/ 33180 w 295259"/>
                  <a:gd name="connsiteY16" fmla="*/ 135240 h 201599"/>
                  <a:gd name="connsiteX17" fmla="*/ 48720 w 295259"/>
                  <a:gd name="connsiteY17" fmla="*/ 141540 h 201599"/>
                  <a:gd name="connsiteX18" fmla="*/ 54600 w 295259"/>
                  <a:gd name="connsiteY18" fmla="*/ 126000 h 201599"/>
                  <a:gd name="connsiteX19" fmla="*/ 39060 w 295259"/>
                  <a:gd name="connsiteY19" fmla="*/ 119700 h 201599"/>
                  <a:gd name="connsiteX20" fmla="*/ 64260 w 295259"/>
                  <a:gd name="connsiteY20" fmla="*/ 80640 h 201599"/>
                  <a:gd name="connsiteX21" fmla="*/ 76020 w 295259"/>
                  <a:gd name="connsiteY21" fmla="*/ 92400 h 201599"/>
                  <a:gd name="connsiteX22" fmla="*/ 87780 w 295259"/>
                  <a:gd name="connsiteY22" fmla="*/ 80220 h 201599"/>
                  <a:gd name="connsiteX23" fmla="*/ 76020 w 295259"/>
                  <a:gd name="connsiteY23" fmla="*/ 68460 h 201599"/>
                  <a:gd name="connsiteX24" fmla="*/ 114660 w 295259"/>
                  <a:gd name="connsiteY24" fmla="*/ 41580 h 201599"/>
                  <a:gd name="connsiteX25" fmla="*/ 120960 w 295259"/>
                  <a:gd name="connsiteY25" fmla="*/ 57120 h 201599"/>
                  <a:gd name="connsiteX26" fmla="*/ 136500 w 295259"/>
                  <a:gd name="connsiteY26" fmla="*/ 50400 h 201599"/>
                  <a:gd name="connsiteX27" fmla="*/ 130200 w 295259"/>
                  <a:gd name="connsiteY27" fmla="*/ 34860 h 201599"/>
                  <a:gd name="connsiteX28" fmla="*/ 176400 w 295259"/>
                  <a:gd name="connsiteY28" fmla="*/ 25620 h 2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259" h="201599">
                    <a:moveTo>
                      <a:pt x="176400" y="25620"/>
                    </a:moveTo>
                    <a:lnTo>
                      <a:pt x="176400" y="42420"/>
                    </a:lnTo>
                    <a:cubicBezTo>
                      <a:pt x="179340" y="42420"/>
                      <a:pt x="181860" y="42000"/>
                      <a:pt x="184800" y="42000"/>
                    </a:cubicBezTo>
                    <a:cubicBezTo>
                      <a:pt x="187740" y="42000"/>
                      <a:pt x="190260" y="42000"/>
                      <a:pt x="193200" y="42420"/>
                    </a:cubicBezTo>
                    <a:lnTo>
                      <a:pt x="193200" y="25620"/>
                    </a:lnTo>
                    <a:cubicBezTo>
                      <a:pt x="209579" y="26460"/>
                      <a:pt x="225119" y="29820"/>
                      <a:pt x="239399" y="35280"/>
                    </a:cubicBezTo>
                    <a:lnTo>
                      <a:pt x="233099" y="50400"/>
                    </a:lnTo>
                    <a:cubicBezTo>
                      <a:pt x="238559" y="52500"/>
                      <a:pt x="243599" y="54600"/>
                      <a:pt x="248639" y="57120"/>
                    </a:cubicBezTo>
                    <a:lnTo>
                      <a:pt x="254939" y="41580"/>
                    </a:lnTo>
                    <a:cubicBezTo>
                      <a:pt x="262919" y="45360"/>
                      <a:pt x="270059" y="49980"/>
                      <a:pt x="277199" y="55020"/>
                    </a:cubicBezTo>
                    <a:lnTo>
                      <a:pt x="295259" y="36960"/>
                    </a:lnTo>
                    <a:cubicBezTo>
                      <a:pt x="264599" y="13860"/>
                      <a:pt x="226379" y="0"/>
                      <a:pt x="184800" y="0"/>
                    </a:cubicBezTo>
                    <a:cubicBezTo>
                      <a:pt x="82740" y="0"/>
                      <a:pt x="0" y="82740"/>
                      <a:pt x="0" y="184800"/>
                    </a:cubicBezTo>
                    <a:lnTo>
                      <a:pt x="0" y="201600"/>
                    </a:lnTo>
                    <a:lnTo>
                      <a:pt x="25200" y="201600"/>
                    </a:lnTo>
                    <a:lnTo>
                      <a:pt x="25200" y="184800"/>
                    </a:lnTo>
                    <a:cubicBezTo>
                      <a:pt x="25200" y="167580"/>
                      <a:pt x="28140" y="150780"/>
                      <a:pt x="33180" y="135240"/>
                    </a:cubicBezTo>
                    <a:lnTo>
                      <a:pt x="48720" y="141540"/>
                    </a:lnTo>
                    <a:cubicBezTo>
                      <a:pt x="50400" y="136080"/>
                      <a:pt x="52500" y="131040"/>
                      <a:pt x="54600" y="126000"/>
                    </a:cubicBezTo>
                    <a:lnTo>
                      <a:pt x="39060" y="119700"/>
                    </a:lnTo>
                    <a:cubicBezTo>
                      <a:pt x="45360" y="105420"/>
                      <a:pt x="54180" y="91980"/>
                      <a:pt x="64260" y="80640"/>
                    </a:cubicBezTo>
                    <a:lnTo>
                      <a:pt x="76020" y="92400"/>
                    </a:lnTo>
                    <a:cubicBezTo>
                      <a:pt x="79800" y="88200"/>
                      <a:pt x="83580" y="84000"/>
                      <a:pt x="87780" y="80220"/>
                    </a:cubicBezTo>
                    <a:lnTo>
                      <a:pt x="76020" y="68460"/>
                    </a:lnTo>
                    <a:cubicBezTo>
                      <a:pt x="87360" y="57960"/>
                      <a:pt x="100380" y="48720"/>
                      <a:pt x="114660" y="41580"/>
                    </a:cubicBezTo>
                    <a:lnTo>
                      <a:pt x="120960" y="57120"/>
                    </a:lnTo>
                    <a:cubicBezTo>
                      <a:pt x="126000" y="54600"/>
                      <a:pt x="131040" y="52500"/>
                      <a:pt x="136500" y="50400"/>
                    </a:cubicBezTo>
                    <a:lnTo>
                      <a:pt x="130200" y="34860"/>
                    </a:lnTo>
                    <a:cubicBezTo>
                      <a:pt x="144480" y="29400"/>
                      <a:pt x="160020" y="26460"/>
                      <a:pt x="176400" y="25620"/>
                    </a:cubicBezTo>
                    <a:close/>
                  </a:path>
                </a:pathLst>
              </a:custGeom>
              <a:solidFill>
                <a:schemeClr val="bg2"/>
              </a:solidFill>
              <a:ln w="416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56" name="Figura a mano libera 55">
                <a:extLst>
                  <a:ext uri="{FF2B5EF4-FFF2-40B4-BE49-F238E27FC236}">
                    <a16:creationId xmlns:a16="http://schemas.microsoft.com/office/drawing/2014/main" id="{7920D6B2-373B-EB42-A6D1-D874C936A6AD}"/>
                  </a:ext>
                </a:extLst>
              </p:cNvPr>
              <p:cNvSpPr/>
              <p:nvPr/>
            </p:nvSpPr>
            <p:spPr>
              <a:xfrm>
                <a:off x="8038044" y="2953846"/>
                <a:ext cx="54599" cy="122639"/>
              </a:xfrm>
              <a:custGeom>
                <a:avLst/>
                <a:gdLst>
                  <a:gd name="connsiteX0" fmla="*/ 21420 w 54599"/>
                  <a:gd name="connsiteY0" fmla="*/ 0 h 122639"/>
                  <a:gd name="connsiteX1" fmla="*/ 3360 w 54599"/>
                  <a:gd name="connsiteY1" fmla="*/ 18060 h 122639"/>
                  <a:gd name="connsiteX2" fmla="*/ 15540 w 54599"/>
                  <a:gd name="connsiteY2" fmla="*/ 40320 h 122639"/>
                  <a:gd name="connsiteX3" fmla="*/ 0 w 54599"/>
                  <a:gd name="connsiteY3" fmla="*/ 47040 h 122639"/>
                  <a:gd name="connsiteX4" fmla="*/ 5880 w 54599"/>
                  <a:gd name="connsiteY4" fmla="*/ 62580 h 122639"/>
                  <a:gd name="connsiteX5" fmla="*/ 21420 w 54599"/>
                  <a:gd name="connsiteY5" fmla="*/ 56280 h 122639"/>
                  <a:gd name="connsiteX6" fmla="*/ 29400 w 54599"/>
                  <a:gd name="connsiteY6" fmla="*/ 105840 h 122639"/>
                  <a:gd name="connsiteX7" fmla="*/ 29400 w 54599"/>
                  <a:gd name="connsiteY7" fmla="*/ 122640 h 122639"/>
                  <a:gd name="connsiteX8" fmla="*/ 54600 w 54599"/>
                  <a:gd name="connsiteY8" fmla="*/ 122640 h 122639"/>
                  <a:gd name="connsiteX9" fmla="*/ 54600 w 54599"/>
                  <a:gd name="connsiteY9" fmla="*/ 105840 h 122639"/>
                  <a:gd name="connsiteX10" fmla="*/ 21420 w 54599"/>
                  <a:gd name="connsiteY10" fmla="*/ 0 h 12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99" h="122639">
                    <a:moveTo>
                      <a:pt x="21420" y="0"/>
                    </a:moveTo>
                    <a:lnTo>
                      <a:pt x="3360" y="18060"/>
                    </a:lnTo>
                    <a:cubicBezTo>
                      <a:pt x="7980" y="25200"/>
                      <a:pt x="12180" y="32760"/>
                      <a:pt x="15540" y="40320"/>
                    </a:cubicBezTo>
                    <a:lnTo>
                      <a:pt x="0" y="47040"/>
                    </a:lnTo>
                    <a:cubicBezTo>
                      <a:pt x="2100" y="52080"/>
                      <a:pt x="4200" y="57540"/>
                      <a:pt x="5880" y="62580"/>
                    </a:cubicBezTo>
                    <a:lnTo>
                      <a:pt x="21420" y="56280"/>
                    </a:lnTo>
                    <a:cubicBezTo>
                      <a:pt x="26460" y="71820"/>
                      <a:pt x="29400" y="88620"/>
                      <a:pt x="29400" y="105840"/>
                    </a:cubicBezTo>
                    <a:lnTo>
                      <a:pt x="29400" y="122640"/>
                    </a:lnTo>
                    <a:lnTo>
                      <a:pt x="54600" y="122640"/>
                    </a:lnTo>
                    <a:lnTo>
                      <a:pt x="54600" y="105840"/>
                    </a:lnTo>
                    <a:cubicBezTo>
                      <a:pt x="54600" y="66360"/>
                      <a:pt x="42420" y="30240"/>
                      <a:pt x="21420" y="0"/>
                    </a:cubicBezTo>
                    <a:close/>
                  </a:path>
                </a:pathLst>
              </a:custGeom>
              <a:solidFill>
                <a:schemeClr val="bg2"/>
              </a:solidFill>
              <a:ln w="416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57" name="Figura a mano libera 56">
                <a:extLst>
                  <a:ext uri="{FF2B5EF4-FFF2-40B4-BE49-F238E27FC236}">
                    <a16:creationId xmlns:a16="http://schemas.microsoft.com/office/drawing/2014/main" id="{FA6EAC91-D2F7-1F4D-A05D-A454B724E76D}"/>
                  </a:ext>
                </a:extLst>
              </p:cNvPr>
              <p:cNvSpPr/>
              <p:nvPr/>
            </p:nvSpPr>
            <p:spPr>
              <a:xfrm>
                <a:off x="7890089" y="2921086"/>
                <a:ext cx="160554" cy="160974"/>
              </a:xfrm>
              <a:custGeom>
                <a:avLst/>
                <a:gdLst>
                  <a:gd name="connsiteX0" fmla="*/ 5995 w 160554"/>
                  <a:gd name="connsiteY0" fmla="*/ 131040 h 160974"/>
                  <a:gd name="connsiteX1" fmla="*/ 3895 w 160554"/>
                  <a:gd name="connsiteY1" fmla="*/ 133140 h 160974"/>
                  <a:gd name="connsiteX2" fmla="*/ 5995 w 160554"/>
                  <a:gd name="connsiteY2" fmla="*/ 157080 h 160974"/>
                  <a:gd name="connsiteX3" fmla="*/ 29935 w 160554"/>
                  <a:gd name="connsiteY3" fmla="*/ 154980 h 160974"/>
                  <a:gd name="connsiteX4" fmla="*/ 160554 w 160554"/>
                  <a:gd name="connsiteY4" fmla="*/ 0 h 160974"/>
                  <a:gd name="connsiteX5" fmla="*/ 5995 w 160554"/>
                  <a:gd name="connsiteY5" fmla="*/ 131040 h 16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554" h="160974">
                    <a:moveTo>
                      <a:pt x="5995" y="131040"/>
                    </a:moveTo>
                    <a:cubicBezTo>
                      <a:pt x="5155" y="131460"/>
                      <a:pt x="4735" y="132300"/>
                      <a:pt x="3895" y="133140"/>
                    </a:cubicBezTo>
                    <a:cubicBezTo>
                      <a:pt x="-1985" y="140280"/>
                      <a:pt x="-1145" y="150780"/>
                      <a:pt x="5995" y="157080"/>
                    </a:cubicBezTo>
                    <a:cubicBezTo>
                      <a:pt x="13135" y="162960"/>
                      <a:pt x="23635" y="162120"/>
                      <a:pt x="29935" y="154980"/>
                    </a:cubicBezTo>
                    <a:lnTo>
                      <a:pt x="160554" y="0"/>
                    </a:lnTo>
                    <a:lnTo>
                      <a:pt x="5995" y="131040"/>
                    </a:lnTo>
                    <a:close/>
                  </a:path>
                </a:pathLst>
              </a:custGeom>
              <a:solidFill>
                <a:schemeClr val="bg2"/>
              </a:solidFill>
              <a:ln w="416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grpSp>
      </p:grpSp>
      <p:grpSp>
        <p:nvGrpSpPr>
          <p:cNvPr id="61" name="Gruppo 60">
            <a:extLst>
              <a:ext uri="{FF2B5EF4-FFF2-40B4-BE49-F238E27FC236}">
                <a16:creationId xmlns:a16="http://schemas.microsoft.com/office/drawing/2014/main" id="{DFDE8679-AB7E-1D4C-BC3D-5EFB6EF2F572}"/>
              </a:ext>
            </a:extLst>
          </p:cNvPr>
          <p:cNvGrpSpPr/>
          <p:nvPr/>
        </p:nvGrpSpPr>
        <p:grpSpPr>
          <a:xfrm>
            <a:off x="7679245" y="3487504"/>
            <a:ext cx="3671157" cy="861774"/>
            <a:chOff x="7679245" y="3487504"/>
            <a:chExt cx="3671157" cy="861774"/>
          </a:xfrm>
        </p:grpSpPr>
        <p:sp>
          <p:nvSpPr>
            <p:cNvPr id="9" name="TextBox 8">
              <a:extLst>
                <a:ext uri="{FF2B5EF4-FFF2-40B4-BE49-F238E27FC236}">
                  <a16:creationId xmlns:a16="http://schemas.microsoft.com/office/drawing/2014/main" id="{0C918F43-9B58-46FC-BB64-CC21DBA98B70}"/>
                </a:ext>
              </a:extLst>
            </p:cNvPr>
            <p:cNvSpPr txBox="1"/>
            <p:nvPr/>
          </p:nvSpPr>
          <p:spPr>
            <a:xfrm>
              <a:off x="8311126" y="3487504"/>
              <a:ext cx="303927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BEBEB">
                      <a:lumMod val="25000"/>
                    </a:srgbClr>
                  </a:solidFill>
                  <a:effectLst/>
                  <a:uLnTx/>
                  <a:uFillTx/>
                  <a:latin typeface="Segoe UI Light" panose="020B0502040204020203" pitchFamily="34" charset="0"/>
                  <a:ea typeface="+mn-ea"/>
                  <a:cs typeface="Segoe UI Light" panose="020B0502040204020203" pitchFamily="34" charset="0"/>
                </a:rPr>
                <a:t>How do I streamline information reporting to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EBEBEB">
                    <a:lumMod val="25000"/>
                  </a:srgbClr>
                </a:solidFill>
                <a:effectLst/>
                <a:uLnTx/>
                <a:uFillTx/>
                <a:latin typeface="Segoe UI Light" panose="020B0502040204020203" pitchFamily="34" charset="0"/>
                <a:ea typeface="+mn-ea"/>
                <a:cs typeface="Segoe UI Light" panose="020B0502040204020203" pitchFamily="34" charset="0"/>
              </a:endParaRPr>
            </a:p>
          </p:txBody>
        </p:sp>
        <p:pic>
          <p:nvPicPr>
            <p:cNvPr id="60" name="Elemento grafico 59" descr="Database">
              <a:extLst>
                <a:ext uri="{FF2B5EF4-FFF2-40B4-BE49-F238E27FC236}">
                  <a16:creationId xmlns:a16="http://schemas.microsoft.com/office/drawing/2014/main" id="{8210441F-B6F6-9441-B862-20D1CB716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9245" y="3524760"/>
              <a:ext cx="457200" cy="457200"/>
            </a:xfrm>
            <a:prstGeom prst="rect">
              <a:avLst/>
            </a:prstGeom>
          </p:spPr>
        </p:pic>
      </p:grpSp>
      <p:grpSp>
        <p:nvGrpSpPr>
          <p:cNvPr id="132" name="Gruppo 131">
            <a:extLst>
              <a:ext uri="{FF2B5EF4-FFF2-40B4-BE49-F238E27FC236}">
                <a16:creationId xmlns:a16="http://schemas.microsoft.com/office/drawing/2014/main" id="{0D7F23F9-1699-304D-98E7-50D46042840A}"/>
              </a:ext>
            </a:extLst>
          </p:cNvPr>
          <p:cNvGrpSpPr/>
          <p:nvPr/>
        </p:nvGrpSpPr>
        <p:grpSpPr>
          <a:xfrm>
            <a:off x="7782341" y="4154788"/>
            <a:ext cx="3319784" cy="584775"/>
            <a:chOff x="7782341" y="4154788"/>
            <a:chExt cx="3319784" cy="584775"/>
          </a:xfrm>
        </p:grpSpPr>
        <p:grpSp>
          <p:nvGrpSpPr>
            <p:cNvPr id="128" name="Gruppo 127">
              <a:extLst>
                <a:ext uri="{FF2B5EF4-FFF2-40B4-BE49-F238E27FC236}">
                  <a16:creationId xmlns:a16="http://schemas.microsoft.com/office/drawing/2014/main" id="{96E834B7-609C-C748-8D68-80601739AE9C}"/>
                </a:ext>
              </a:extLst>
            </p:cNvPr>
            <p:cNvGrpSpPr/>
            <p:nvPr/>
          </p:nvGrpSpPr>
          <p:grpSpPr>
            <a:xfrm>
              <a:off x="8322234" y="4154788"/>
              <a:ext cx="2779891" cy="584775"/>
              <a:chOff x="8322234" y="4154788"/>
              <a:chExt cx="2779891" cy="584775"/>
            </a:xfrm>
          </p:grpSpPr>
          <p:sp>
            <p:nvSpPr>
              <p:cNvPr id="8" name="TextBox 7">
                <a:extLst>
                  <a:ext uri="{FF2B5EF4-FFF2-40B4-BE49-F238E27FC236}">
                    <a16:creationId xmlns:a16="http://schemas.microsoft.com/office/drawing/2014/main" id="{8E5C8782-02A7-4A9F-9CEC-37AC5DAA5012}"/>
                  </a:ext>
                </a:extLst>
              </p:cNvPr>
              <p:cNvSpPr txBox="1"/>
              <p:nvPr/>
            </p:nvSpPr>
            <p:spPr>
              <a:xfrm>
                <a:off x="8322234" y="4154788"/>
                <a:ext cx="27798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BEBEB">
                        <a:lumMod val="25000"/>
                      </a:srgbClr>
                    </a:solidFill>
                    <a:effectLst/>
                    <a:uLnTx/>
                    <a:uFillTx/>
                    <a:latin typeface="Segoe UI Light" panose="020B0502040204020203" pitchFamily="34" charset="0"/>
                    <a:ea typeface="+mn-ea"/>
                    <a:cs typeface="Segoe UI Light" panose="020B0502040204020203" pitchFamily="34" charset="0"/>
                  </a:rPr>
                  <a:t>How do I keep my data available and safe?</a:t>
                </a:r>
              </a:p>
            </p:txBody>
          </p:sp>
        </p:grpSp>
        <p:grpSp>
          <p:nvGrpSpPr>
            <p:cNvPr id="129" name="Elemento grafico 62" descr="Cartella aperta">
              <a:extLst>
                <a:ext uri="{FF2B5EF4-FFF2-40B4-BE49-F238E27FC236}">
                  <a16:creationId xmlns:a16="http://schemas.microsoft.com/office/drawing/2014/main" id="{0A643A10-2956-0340-A6F0-D764E8A3B0D1}"/>
                </a:ext>
              </a:extLst>
            </p:cNvPr>
            <p:cNvGrpSpPr/>
            <p:nvPr/>
          </p:nvGrpSpPr>
          <p:grpSpPr>
            <a:xfrm>
              <a:off x="7782341" y="4335918"/>
              <a:ext cx="327600" cy="235200"/>
              <a:chOff x="7782341" y="4335918"/>
              <a:chExt cx="327600" cy="235200"/>
            </a:xfrm>
          </p:grpSpPr>
          <p:sp>
            <p:nvSpPr>
              <p:cNvPr id="130" name="Figura a mano libera 129">
                <a:extLst>
                  <a:ext uri="{FF2B5EF4-FFF2-40B4-BE49-F238E27FC236}">
                    <a16:creationId xmlns:a16="http://schemas.microsoft.com/office/drawing/2014/main" id="{3E2FF8BF-3CEA-DB42-8B6F-D73C97956B6B}"/>
                  </a:ext>
                </a:extLst>
              </p:cNvPr>
              <p:cNvSpPr/>
              <p:nvPr/>
            </p:nvSpPr>
            <p:spPr>
              <a:xfrm>
                <a:off x="7782341" y="4335918"/>
                <a:ext cx="294000" cy="222603"/>
              </a:xfrm>
              <a:custGeom>
                <a:avLst/>
                <a:gdLst>
                  <a:gd name="connsiteX0" fmla="*/ 83580 w 294000"/>
                  <a:gd name="connsiteY0" fmla="*/ 71400 h 222603"/>
                  <a:gd name="connsiteX1" fmla="*/ 294000 w 294000"/>
                  <a:gd name="connsiteY1" fmla="*/ 71400 h 222603"/>
                  <a:gd name="connsiteX2" fmla="*/ 294000 w 294000"/>
                  <a:gd name="connsiteY2" fmla="*/ 50400 h 222603"/>
                  <a:gd name="connsiteX3" fmla="*/ 277200 w 294000"/>
                  <a:gd name="connsiteY3" fmla="*/ 33600 h 222603"/>
                  <a:gd name="connsiteX4" fmla="*/ 151200 w 294000"/>
                  <a:gd name="connsiteY4" fmla="*/ 33600 h 222603"/>
                  <a:gd name="connsiteX5" fmla="*/ 105000 w 294000"/>
                  <a:gd name="connsiteY5" fmla="*/ 2940 h 222603"/>
                  <a:gd name="connsiteX6" fmla="*/ 95760 w 294000"/>
                  <a:gd name="connsiteY6" fmla="*/ 0 h 222603"/>
                  <a:gd name="connsiteX7" fmla="*/ 16800 w 294000"/>
                  <a:gd name="connsiteY7" fmla="*/ 0 h 222603"/>
                  <a:gd name="connsiteX8" fmla="*/ 0 w 294000"/>
                  <a:gd name="connsiteY8" fmla="*/ 16800 h 222603"/>
                  <a:gd name="connsiteX9" fmla="*/ 0 w 294000"/>
                  <a:gd name="connsiteY9" fmla="*/ 222600 h 222603"/>
                  <a:gd name="connsiteX10" fmla="*/ 54180 w 294000"/>
                  <a:gd name="connsiteY10" fmla="*/ 91140 h 222603"/>
                  <a:gd name="connsiteX11" fmla="*/ 83580 w 294000"/>
                  <a:gd name="connsiteY11" fmla="*/ 71400 h 2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000" h="222603">
                    <a:moveTo>
                      <a:pt x="83580" y="71400"/>
                    </a:moveTo>
                    <a:lnTo>
                      <a:pt x="294000" y="71400"/>
                    </a:lnTo>
                    <a:lnTo>
                      <a:pt x="294000" y="50400"/>
                    </a:lnTo>
                    <a:cubicBezTo>
                      <a:pt x="294000" y="41160"/>
                      <a:pt x="286440" y="33600"/>
                      <a:pt x="277200" y="33600"/>
                    </a:cubicBezTo>
                    <a:lnTo>
                      <a:pt x="151200" y="33600"/>
                    </a:lnTo>
                    <a:lnTo>
                      <a:pt x="105000" y="2940"/>
                    </a:lnTo>
                    <a:cubicBezTo>
                      <a:pt x="102060" y="1260"/>
                      <a:pt x="99120" y="0"/>
                      <a:pt x="95760" y="0"/>
                    </a:cubicBezTo>
                    <a:lnTo>
                      <a:pt x="16800" y="0"/>
                    </a:lnTo>
                    <a:cubicBezTo>
                      <a:pt x="7560" y="0"/>
                      <a:pt x="0" y="7560"/>
                      <a:pt x="0" y="16800"/>
                    </a:cubicBezTo>
                    <a:lnTo>
                      <a:pt x="0" y="222600"/>
                    </a:lnTo>
                    <a:cubicBezTo>
                      <a:pt x="0" y="223440"/>
                      <a:pt x="54180" y="91140"/>
                      <a:pt x="54180" y="91140"/>
                    </a:cubicBezTo>
                    <a:cubicBezTo>
                      <a:pt x="59220" y="79380"/>
                      <a:pt x="70560" y="71400"/>
                      <a:pt x="83580" y="71400"/>
                    </a:cubicBezTo>
                    <a:close/>
                  </a:path>
                </a:pathLst>
              </a:custGeom>
              <a:solidFill>
                <a:schemeClr val="bg2"/>
              </a:solidFill>
              <a:ln w="416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131" name="Figura a mano libera 130">
                <a:extLst>
                  <a:ext uri="{FF2B5EF4-FFF2-40B4-BE49-F238E27FC236}">
                    <a16:creationId xmlns:a16="http://schemas.microsoft.com/office/drawing/2014/main" id="{C7DC034E-3F4A-D346-8C29-5E74DE4C30E7}"/>
                  </a:ext>
                </a:extLst>
              </p:cNvPr>
              <p:cNvSpPr/>
              <p:nvPr/>
            </p:nvSpPr>
            <p:spPr>
              <a:xfrm>
                <a:off x="7794941" y="4424118"/>
                <a:ext cx="315000" cy="147000"/>
              </a:xfrm>
              <a:custGeom>
                <a:avLst/>
                <a:gdLst>
                  <a:gd name="connsiteX0" fmla="*/ 315000 w 315000"/>
                  <a:gd name="connsiteY0" fmla="*/ 16800 h 147000"/>
                  <a:gd name="connsiteX1" fmla="*/ 299880 w 315000"/>
                  <a:gd name="connsiteY1" fmla="*/ 0 h 147000"/>
                  <a:gd name="connsiteX2" fmla="*/ 70980 w 315000"/>
                  <a:gd name="connsiteY2" fmla="*/ 0 h 147000"/>
                  <a:gd name="connsiteX3" fmla="*/ 56700 w 315000"/>
                  <a:gd name="connsiteY3" fmla="*/ 9240 h 147000"/>
                  <a:gd name="connsiteX4" fmla="*/ 0 w 315000"/>
                  <a:gd name="connsiteY4" fmla="*/ 147000 h 147000"/>
                  <a:gd name="connsiteX5" fmla="*/ 256200 w 315000"/>
                  <a:gd name="connsiteY5" fmla="*/ 147000 h 147000"/>
                  <a:gd name="connsiteX6" fmla="*/ 313320 w 315000"/>
                  <a:gd name="connsiteY6" fmla="*/ 24360 h 147000"/>
                  <a:gd name="connsiteX7" fmla="*/ 315000 w 315000"/>
                  <a:gd name="connsiteY7" fmla="*/ 16800 h 147000"/>
                  <a:gd name="connsiteX8" fmla="*/ 315000 w 315000"/>
                  <a:gd name="connsiteY8" fmla="*/ 16800 h 1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000" h="147000">
                    <a:moveTo>
                      <a:pt x="315000" y="16800"/>
                    </a:moveTo>
                    <a:cubicBezTo>
                      <a:pt x="315000" y="7980"/>
                      <a:pt x="308700" y="840"/>
                      <a:pt x="299880" y="0"/>
                    </a:cubicBezTo>
                    <a:lnTo>
                      <a:pt x="70980" y="0"/>
                    </a:lnTo>
                    <a:cubicBezTo>
                      <a:pt x="64680" y="0"/>
                      <a:pt x="59220" y="3780"/>
                      <a:pt x="56700" y="9240"/>
                    </a:cubicBezTo>
                    <a:lnTo>
                      <a:pt x="0" y="147000"/>
                    </a:lnTo>
                    <a:lnTo>
                      <a:pt x="256200" y="147000"/>
                    </a:lnTo>
                    <a:lnTo>
                      <a:pt x="313320" y="24360"/>
                    </a:lnTo>
                    <a:cubicBezTo>
                      <a:pt x="314580" y="21840"/>
                      <a:pt x="315000" y="19320"/>
                      <a:pt x="315000" y="16800"/>
                    </a:cubicBezTo>
                    <a:lnTo>
                      <a:pt x="315000" y="16800"/>
                    </a:lnTo>
                    <a:close/>
                  </a:path>
                </a:pathLst>
              </a:custGeom>
              <a:solidFill>
                <a:schemeClr val="bg2"/>
              </a:solidFill>
              <a:ln w="4167"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5D2C980F-C422-445F-AC3A-447FDE5DD78F}"/>
              </a:ext>
            </a:extLst>
          </p:cNvPr>
          <p:cNvGrpSpPr/>
          <p:nvPr/>
        </p:nvGrpSpPr>
        <p:grpSpPr>
          <a:xfrm>
            <a:off x="7687268" y="4825135"/>
            <a:ext cx="3674237" cy="830997"/>
            <a:chOff x="7687268" y="4825135"/>
            <a:chExt cx="3674237" cy="830997"/>
          </a:xfrm>
        </p:grpSpPr>
        <p:sp>
          <p:nvSpPr>
            <p:cNvPr id="2" name="TextBox 1">
              <a:extLst>
                <a:ext uri="{FF2B5EF4-FFF2-40B4-BE49-F238E27FC236}">
                  <a16:creationId xmlns:a16="http://schemas.microsoft.com/office/drawing/2014/main" id="{184A9F47-04AB-41BA-B41C-2F89E3A41F9A}"/>
                </a:ext>
              </a:extLst>
            </p:cNvPr>
            <p:cNvSpPr txBox="1"/>
            <p:nvPr/>
          </p:nvSpPr>
          <p:spPr>
            <a:xfrm>
              <a:off x="8322234" y="4825135"/>
              <a:ext cx="30392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BEBEB">
                      <a:lumMod val="25000"/>
                    </a:srgbClr>
                  </a:solidFill>
                  <a:effectLst/>
                  <a:uLnTx/>
                  <a:uFillTx/>
                  <a:latin typeface="Segoe UI Light" panose="020B0502040204020203" pitchFamily="34" charset="0"/>
                  <a:ea typeface="+mn-ea"/>
                  <a:cs typeface="Segoe UI Light" panose="020B0502040204020203" pitchFamily="34" charset="0"/>
                </a:rPr>
                <a:t>How do I simplify the sharing of data knowledge across the organization?</a:t>
              </a:r>
            </a:p>
          </p:txBody>
        </p:sp>
        <p:grpSp>
          <p:nvGrpSpPr>
            <p:cNvPr id="135" name="Elemento grafico 133" descr="Domande">
              <a:extLst>
                <a:ext uri="{FF2B5EF4-FFF2-40B4-BE49-F238E27FC236}">
                  <a16:creationId xmlns:a16="http://schemas.microsoft.com/office/drawing/2014/main" id="{452A581E-A684-7E42-A464-EB30A644AFE0}"/>
                </a:ext>
              </a:extLst>
            </p:cNvPr>
            <p:cNvGrpSpPr/>
            <p:nvPr/>
          </p:nvGrpSpPr>
          <p:grpSpPr>
            <a:xfrm>
              <a:off x="7687268" y="4972072"/>
              <a:ext cx="457201" cy="457201"/>
              <a:chOff x="7687268" y="4972072"/>
              <a:chExt cx="457201" cy="457201"/>
            </a:xfrm>
          </p:grpSpPr>
          <p:sp>
            <p:nvSpPr>
              <p:cNvPr id="136" name="Figura a mano libera 135">
                <a:extLst>
                  <a:ext uri="{FF2B5EF4-FFF2-40B4-BE49-F238E27FC236}">
                    <a16:creationId xmlns:a16="http://schemas.microsoft.com/office/drawing/2014/main" id="{03521791-13FC-1E42-B1EE-C212E53A67F4}"/>
                  </a:ext>
                </a:extLst>
              </p:cNvPr>
              <p:cNvSpPr/>
              <p:nvPr/>
            </p:nvSpPr>
            <p:spPr>
              <a:xfrm>
                <a:off x="7789661" y="5141617"/>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solidFill>
                <a:schemeClr val="bg2"/>
              </a:solidFill>
              <a:ln w="4763"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137" name="Figura a mano libera 136">
                <a:extLst>
                  <a:ext uri="{FF2B5EF4-FFF2-40B4-BE49-F238E27FC236}">
                    <a16:creationId xmlns:a16="http://schemas.microsoft.com/office/drawing/2014/main" id="{495D1D94-74D2-A048-8E17-F4E965948DF7}"/>
                  </a:ext>
                </a:extLst>
              </p:cNvPr>
              <p:cNvSpPr/>
              <p:nvPr/>
            </p:nvSpPr>
            <p:spPr>
              <a:xfrm>
                <a:off x="7861099" y="5305447"/>
                <a:ext cx="171457" cy="85725"/>
              </a:xfrm>
              <a:custGeom>
                <a:avLst/>
                <a:gdLst>
                  <a:gd name="connsiteX0" fmla="*/ 171450 w 171457"/>
                  <a:gd name="connsiteY0" fmla="*/ 85725 h 85725"/>
                  <a:gd name="connsiteX1" fmla="*/ 171450 w 171457"/>
                  <a:gd name="connsiteY1" fmla="*/ 42863 h 85725"/>
                  <a:gd name="connsiteX2" fmla="*/ 162878 w 171457"/>
                  <a:gd name="connsiteY2" fmla="*/ 25718 h 85725"/>
                  <a:gd name="connsiteX3" fmla="*/ 120968 w 171457"/>
                  <a:gd name="connsiteY3" fmla="*/ 5715 h 85725"/>
                  <a:gd name="connsiteX4" fmla="*/ 85725 w 171457"/>
                  <a:gd name="connsiteY4" fmla="*/ 0 h 85725"/>
                  <a:gd name="connsiteX5" fmla="*/ 50483 w 171457"/>
                  <a:gd name="connsiteY5" fmla="*/ 5715 h 85725"/>
                  <a:gd name="connsiteX6" fmla="*/ 8573 w 171457"/>
                  <a:gd name="connsiteY6" fmla="*/ 25718 h 85725"/>
                  <a:gd name="connsiteX7" fmla="*/ 0 w 171457"/>
                  <a:gd name="connsiteY7" fmla="*/ 42863 h 85725"/>
                  <a:gd name="connsiteX8" fmla="*/ 0 w 171457"/>
                  <a:gd name="connsiteY8"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7" h="85725">
                    <a:moveTo>
                      <a:pt x="171450" y="85725"/>
                    </a:moveTo>
                    <a:lnTo>
                      <a:pt x="171450" y="42863"/>
                    </a:lnTo>
                    <a:cubicBezTo>
                      <a:pt x="171626" y="36077"/>
                      <a:pt x="168412" y="29649"/>
                      <a:pt x="162878" y="25718"/>
                    </a:cubicBezTo>
                    <a:cubicBezTo>
                      <a:pt x="150541" y="16062"/>
                      <a:pt x="136234" y="9233"/>
                      <a:pt x="120968" y="5715"/>
                    </a:cubicBezTo>
                    <a:cubicBezTo>
                      <a:pt x="109522" y="2274"/>
                      <a:pt x="97672" y="353"/>
                      <a:pt x="85725" y="0"/>
                    </a:cubicBezTo>
                    <a:cubicBezTo>
                      <a:pt x="73750" y="37"/>
                      <a:pt x="61856" y="1965"/>
                      <a:pt x="50483" y="5715"/>
                    </a:cubicBezTo>
                    <a:cubicBezTo>
                      <a:pt x="35433" y="9835"/>
                      <a:pt x="21240" y="16609"/>
                      <a:pt x="8573" y="25718"/>
                    </a:cubicBezTo>
                    <a:cubicBezTo>
                      <a:pt x="3199" y="29784"/>
                      <a:pt x="30" y="36124"/>
                      <a:pt x="0" y="42863"/>
                    </a:cubicBezTo>
                    <a:lnTo>
                      <a:pt x="0" y="85725"/>
                    </a:lnTo>
                    <a:close/>
                  </a:path>
                </a:pathLst>
              </a:custGeom>
              <a:solidFill>
                <a:schemeClr val="bg2"/>
              </a:solidFill>
              <a:ln w="4763"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25000"/>
                    </a:srgbClr>
                  </a:solidFill>
                  <a:effectLst/>
                  <a:uLnTx/>
                  <a:uFillTx/>
                  <a:latin typeface="Calibri" panose="020F0502020204030204"/>
                  <a:ea typeface="+mn-ea"/>
                  <a:cs typeface="+mn-cs"/>
                </a:endParaRPr>
              </a:p>
            </p:txBody>
          </p:sp>
          <p:sp>
            <p:nvSpPr>
              <p:cNvPr id="138" name="Figura a mano libera 137">
                <a:extLst>
                  <a:ext uri="{FF2B5EF4-FFF2-40B4-BE49-F238E27FC236}">
                    <a16:creationId xmlns:a16="http://schemas.microsoft.com/office/drawing/2014/main" id="{E91751B2-52A9-9048-825F-ABE76C8B8A32}"/>
                  </a:ext>
                </a:extLst>
              </p:cNvPr>
              <p:cNvSpPr/>
              <p:nvPr/>
            </p:nvSpPr>
            <p:spPr>
              <a:xfrm>
                <a:off x="7903962" y="5208292"/>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solidFill>
                <a:schemeClr val="bg2"/>
              </a:solidFill>
              <a:ln w="4763"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139" name="Figura a mano libera 138">
                <a:extLst>
                  <a:ext uri="{FF2B5EF4-FFF2-40B4-BE49-F238E27FC236}">
                    <a16:creationId xmlns:a16="http://schemas.microsoft.com/office/drawing/2014/main" id="{0EC8AE99-AB6D-D14E-A171-A4E668FEEB5D}"/>
                  </a:ext>
                </a:extLst>
              </p:cNvPr>
              <p:cNvSpPr/>
              <p:nvPr/>
            </p:nvSpPr>
            <p:spPr>
              <a:xfrm>
                <a:off x="7746792" y="5238772"/>
                <a:ext cx="155264" cy="85725"/>
              </a:xfrm>
              <a:custGeom>
                <a:avLst/>
                <a:gdLst>
                  <a:gd name="connsiteX0" fmla="*/ 111450 w 155264"/>
                  <a:gd name="connsiteY0" fmla="*/ 77153 h 85725"/>
                  <a:gd name="connsiteX1" fmla="*/ 111450 w 155264"/>
                  <a:gd name="connsiteY1" fmla="*/ 77153 h 85725"/>
                  <a:gd name="connsiteX2" fmla="*/ 155265 w 155264"/>
                  <a:gd name="connsiteY2" fmla="*/ 55245 h 85725"/>
                  <a:gd name="connsiteX3" fmla="*/ 138120 w 155264"/>
                  <a:gd name="connsiteY3" fmla="*/ 13335 h 85725"/>
                  <a:gd name="connsiteX4" fmla="*/ 138120 w 155264"/>
                  <a:gd name="connsiteY4" fmla="*/ 11430 h 85725"/>
                  <a:gd name="connsiteX5" fmla="*/ 120975 w 155264"/>
                  <a:gd name="connsiteY5" fmla="*/ 5715 h 85725"/>
                  <a:gd name="connsiteX6" fmla="*/ 85732 w 155264"/>
                  <a:gd name="connsiteY6" fmla="*/ 0 h 85725"/>
                  <a:gd name="connsiteX7" fmla="*/ 50489 w 155264"/>
                  <a:gd name="connsiteY7" fmla="*/ 5715 h 85725"/>
                  <a:gd name="connsiteX8" fmla="*/ 8579 w 155264"/>
                  <a:gd name="connsiteY8" fmla="*/ 25718 h 85725"/>
                  <a:gd name="connsiteX9" fmla="*/ 7 w 155264"/>
                  <a:gd name="connsiteY9" fmla="*/ 42863 h 85725"/>
                  <a:gd name="connsiteX10" fmla="*/ 7 w 155264"/>
                  <a:gd name="connsiteY10" fmla="*/ 85725 h 85725"/>
                  <a:gd name="connsiteX11" fmla="*/ 102877 w 155264"/>
                  <a:gd name="connsiteY11" fmla="*/ 85725 h 85725"/>
                  <a:gd name="connsiteX12" fmla="*/ 111450 w 155264"/>
                  <a:gd name="connsiteY12" fmla="*/ 7715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64" h="85725">
                    <a:moveTo>
                      <a:pt x="111450" y="77153"/>
                    </a:moveTo>
                    <a:lnTo>
                      <a:pt x="111450" y="77153"/>
                    </a:lnTo>
                    <a:cubicBezTo>
                      <a:pt x="124822" y="67609"/>
                      <a:pt x="139606" y="60217"/>
                      <a:pt x="155265" y="55245"/>
                    </a:cubicBezTo>
                    <a:cubicBezTo>
                      <a:pt x="144434" y="43959"/>
                      <a:pt x="138304" y="28976"/>
                      <a:pt x="138120" y="13335"/>
                    </a:cubicBezTo>
                    <a:lnTo>
                      <a:pt x="138120" y="11430"/>
                    </a:lnTo>
                    <a:cubicBezTo>
                      <a:pt x="132556" y="9099"/>
                      <a:pt x="126824" y="7189"/>
                      <a:pt x="120975" y="5715"/>
                    </a:cubicBezTo>
                    <a:cubicBezTo>
                      <a:pt x="109528" y="2274"/>
                      <a:pt x="97679" y="352"/>
                      <a:pt x="85732" y="0"/>
                    </a:cubicBezTo>
                    <a:cubicBezTo>
                      <a:pt x="73757" y="37"/>
                      <a:pt x="61863" y="1965"/>
                      <a:pt x="50489" y="5715"/>
                    </a:cubicBezTo>
                    <a:cubicBezTo>
                      <a:pt x="35593" y="10237"/>
                      <a:pt x="21464" y="16980"/>
                      <a:pt x="8579" y="25718"/>
                    </a:cubicBezTo>
                    <a:cubicBezTo>
                      <a:pt x="3045" y="29649"/>
                      <a:pt x="-169" y="36076"/>
                      <a:pt x="7" y="42863"/>
                    </a:cubicBezTo>
                    <a:lnTo>
                      <a:pt x="7" y="85725"/>
                    </a:lnTo>
                    <a:lnTo>
                      <a:pt x="102877" y="85725"/>
                    </a:lnTo>
                    <a:cubicBezTo>
                      <a:pt x="105238" y="82411"/>
                      <a:pt x="108136" y="79514"/>
                      <a:pt x="111450" y="77153"/>
                    </a:cubicBezTo>
                    <a:close/>
                  </a:path>
                </a:pathLst>
              </a:custGeom>
              <a:solidFill>
                <a:schemeClr val="bg2"/>
              </a:solidFill>
              <a:ln w="4763"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sp>
            <p:nvSpPr>
              <p:cNvPr id="140" name="Figura a mano libera 139">
                <a:extLst>
                  <a:ext uri="{FF2B5EF4-FFF2-40B4-BE49-F238E27FC236}">
                    <a16:creationId xmlns:a16="http://schemas.microsoft.com/office/drawing/2014/main" id="{33A5752E-58D3-B746-897B-C49FEF887721}"/>
                  </a:ext>
                </a:extLst>
              </p:cNvPr>
              <p:cNvSpPr/>
              <p:nvPr/>
            </p:nvSpPr>
            <p:spPr>
              <a:xfrm>
                <a:off x="7884910" y="5010172"/>
                <a:ext cx="199741" cy="183070"/>
              </a:xfrm>
              <a:custGeom>
                <a:avLst/>
                <a:gdLst>
                  <a:gd name="connsiteX0" fmla="*/ 189788 w 199741"/>
                  <a:gd name="connsiteY0" fmla="*/ 0 h 183070"/>
                  <a:gd name="connsiteX1" fmla="*/ 9908 w 199741"/>
                  <a:gd name="connsiteY1" fmla="*/ 0 h 183070"/>
                  <a:gd name="connsiteX2" fmla="*/ 2 w 199741"/>
                  <a:gd name="connsiteY2" fmla="*/ 10049 h 183070"/>
                  <a:gd name="connsiteX3" fmla="*/ 2 w 199741"/>
                  <a:gd name="connsiteY3" fmla="*/ 132684 h 183070"/>
                  <a:gd name="connsiteX4" fmla="*/ 9810 w 199741"/>
                  <a:gd name="connsiteY4" fmla="*/ 142874 h 183070"/>
                  <a:gd name="connsiteX5" fmla="*/ 9908 w 199741"/>
                  <a:gd name="connsiteY5" fmla="*/ 142875 h 183070"/>
                  <a:gd name="connsiteX6" fmla="*/ 38483 w 199741"/>
                  <a:gd name="connsiteY6" fmla="*/ 142875 h 183070"/>
                  <a:gd name="connsiteX7" fmla="*/ 38483 w 199741"/>
                  <a:gd name="connsiteY7" fmla="*/ 183071 h 183070"/>
                  <a:gd name="connsiteX8" fmla="*/ 77964 w 199741"/>
                  <a:gd name="connsiteY8" fmla="*/ 142875 h 183070"/>
                  <a:gd name="connsiteX9" fmla="*/ 189788 w 199741"/>
                  <a:gd name="connsiteY9" fmla="*/ 142875 h 183070"/>
                  <a:gd name="connsiteX10" fmla="*/ 199742 w 199741"/>
                  <a:gd name="connsiteY10" fmla="*/ 132826 h 183070"/>
                  <a:gd name="connsiteX11" fmla="*/ 199742 w 199741"/>
                  <a:gd name="connsiteY11" fmla="*/ 10049 h 183070"/>
                  <a:gd name="connsiteX12" fmla="*/ 189788 w 199741"/>
                  <a:gd name="connsiteY12" fmla="*/ 0 h 183070"/>
                  <a:gd name="connsiteX13" fmla="*/ 99014 w 199741"/>
                  <a:gd name="connsiteY13" fmla="*/ 125016 h 183070"/>
                  <a:gd name="connsiteX14" fmla="*/ 88443 w 199741"/>
                  <a:gd name="connsiteY14" fmla="*/ 114442 h 183070"/>
                  <a:gd name="connsiteX15" fmla="*/ 99016 w 199741"/>
                  <a:gd name="connsiteY15" fmla="*/ 103870 h 183070"/>
                  <a:gd name="connsiteX16" fmla="*/ 109587 w 199741"/>
                  <a:gd name="connsiteY16" fmla="*/ 114300 h 183070"/>
                  <a:gd name="connsiteX17" fmla="*/ 99254 w 199741"/>
                  <a:gd name="connsiteY17" fmla="*/ 125014 h 183070"/>
                  <a:gd name="connsiteX18" fmla="*/ 99014 w 199741"/>
                  <a:gd name="connsiteY18" fmla="*/ 125016 h 183070"/>
                  <a:gd name="connsiteX19" fmla="*/ 105825 w 199741"/>
                  <a:gd name="connsiteY19" fmla="*/ 81439 h 183070"/>
                  <a:gd name="connsiteX20" fmla="*/ 105825 w 199741"/>
                  <a:gd name="connsiteY20" fmla="*/ 96441 h 183070"/>
                  <a:gd name="connsiteX21" fmla="*/ 92252 w 199741"/>
                  <a:gd name="connsiteY21" fmla="*/ 96441 h 183070"/>
                  <a:gd name="connsiteX22" fmla="*/ 92252 w 199741"/>
                  <a:gd name="connsiteY22" fmla="*/ 68390 h 183070"/>
                  <a:gd name="connsiteX23" fmla="*/ 99014 w 199741"/>
                  <a:gd name="connsiteY23" fmla="*/ 68390 h 183070"/>
                  <a:gd name="connsiteX24" fmla="*/ 118446 w 199741"/>
                  <a:gd name="connsiteY24" fmla="*/ 50864 h 183070"/>
                  <a:gd name="connsiteX25" fmla="*/ 99735 w 199741"/>
                  <a:gd name="connsiteY25" fmla="*/ 31479 h 183070"/>
                  <a:gd name="connsiteX26" fmla="*/ 99014 w 199741"/>
                  <a:gd name="connsiteY26" fmla="*/ 31480 h 183070"/>
                  <a:gd name="connsiteX27" fmla="*/ 79631 w 199741"/>
                  <a:gd name="connsiteY27" fmla="*/ 47567 h 183070"/>
                  <a:gd name="connsiteX28" fmla="*/ 79631 w 199741"/>
                  <a:gd name="connsiteY28" fmla="*/ 50864 h 183070"/>
                  <a:gd name="connsiteX29" fmla="*/ 79631 w 199741"/>
                  <a:gd name="connsiteY29" fmla="*/ 52054 h 183070"/>
                  <a:gd name="connsiteX30" fmla="*/ 66058 w 199741"/>
                  <a:gd name="connsiteY30" fmla="*/ 52054 h 183070"/>
                  <a:gd name="connsiteX31" fmla="*/ 66058 w 199741"/>
                  <a:gd name="connsiteY31" fmla="*/ 50864 h 183070"/>
                  <a:gd name="connsiteX32" fmla="*/ 95334 w 199741"/>
                  <a:gd name="connsiteY32" fmla="*/ 17862 h 183070"/>
                  <a:gd name="connsiteX33" fmla="*/ 99014 w 199741"/>
                  <a:gd name="connsiteY33" fmla="*/ 17859 h 183070"/>
                  <a:gd name="connsiteX34" fmla="*/ 132019 w 199741"/>
                  <a:gd name="connsiteY34" fmla="*/ 50097 h 183070"/>
                  <a:gd name="connsiteX35" fmla="*/ 132019 w 199741"/>
                  <a:gd name="connsiteY35" fmla="*/ 50864 h 183070"/>
                  <a:gd name="connsiteX36" fmla="*/ 105825 w 199741"/>
                  <a:gd name="connsiteY36" fmla="*/ 81439 h 18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9741" h="183070">
                    <a:moveTo>
                      <a:pt x="189788" y="0"/>
                    </a:moveTo>
                    <a:lnTo>
                      <a:pt x="9908" y="0"/>
                    </a:lnTo>
                    <a:cubicBezTo>
                      <a:pt x="4403" y="52"/>
                      <a:pt x="-25" y="4544"/>
                      <a:pt x="2" y="10049"/>
                    </a:cubicBezTo>
                    <a:lnTo>
                      <a:pt x="2" y="132684"/>
                    </a:lnTo>
                    <a:cubicBezTo>
                      <a:pt x="-103" y="138206"/>
                      <a:pt x="4288" y="142769"/>
                      <a:pt x="9810" y="142874"/>
                    </a:cubicBezTo>
                    <a:cubicBezTo>
                      <a:pt x="9843" y="142874"/>
                      <a:pt x="9875" y="142875"/>
                      <a:pt x="9908" y="142875"/>
                    </a:cubicBezTo>
                    <a:lnTo>
                      <a:pt x="38483" y="142875"/>
                    </a:lnTo>
                    <a:lnTo>
                      <a:pt x="38483" y="183071"/>
                    </a:lnTo>
                    <a:lnTo>
                      <a:pt x="77964" y="142875"/>
                    </a:lnTo>
                    <a:lnTo>
                      <a:pt x="189788" y="142875"/>
                    </a:lnTo>
                    <a:cubicBezTo>
                      <a:pt x="195301" y="142823"/>
                      <a:pt x="199742" y="138340"/>
                      <a:pt x="199742" y="132826"/>
                    </a:cubicBezTo>
                    <a:lnTo>
                      <a:pt x="199742" y="10049"/>
                    </a:lnTo>
                    <a:cubicBezTo>
                      <a:pt x="199742" y="4536"/>
                      <a:pt x="195301" y="52"/>
                      <a:pt x="189788" y="0"/>
                    </a:cubicBezTo>
                    <a:close/>
                    <a:moveTo>
                      <a:pt x="99014" y="125016"/>
                    </a:moveTo>
                    <a:cubicBezTo>
                      <a:pt x="93175" y="125015"/>
                      <a:pt x="88442" y="120281"/>
                      <a:pt x="88443" y="114442"/>
                    </a:cubicBezTo>
                    <a:cubicBezTo>
                      <a:pt x="88443" y="108603"/>
                      <a:pt x="93177" y="103870"/>
                      <a:pt x="99016" y="103870"/>
                    </a:cubicBezTo>
                    <a:cubicBezTo>
                      <a:pt x="104799" y="103871"/>
                      <a:pt x="109509" y="108518"/>
                      <a:pt x="109587" y="114300"/>
                    </a:cubicBezTo>
                    <a:cubicBezTo>
                      <a:pt x="109692" y="120112"/>
                      <a:pt x="105066" y="124909"/>
                      <a:pt x="99254" y="125014"/>
                    </a:cubicBezTo>
                    <a:cubicBezTo>
                      <a:pt x="99174" y="125016"/>
                      <a:pt x="99094" y="125016"/>
                      <a:pt x="99014" y="125016"/>
                    </a:cubicBezTo>
                    <a:close/>
                    <a:moveTo>
                      <a:pt x="105825" y="81439"/>
                    </a:moveTo>
                    <a:lnTo>
                      <a:pt x="105825" y="96441"/>
                    </a:lnTo>
                    <a:lnTo>
                      <a:pt x="92252" y="96441"/>
                    </a:lnTo>
                    <a:lnTo>
                      <a:pt x="92252" y="68390"/>
                    </a:lnTo>
                    <a:lnTo>
                      <a:pt x="99014" y="68390"/>
                    </a:lnTo>
                    <a:cubicBezTo>
                      <a:pt x="110825" y="68390"/>
                      <a:pt x="118446" y="61484"/>
                      <a:pt x="118446" y="50864"/>
                    </a:cubicBezTo>
                    <a:cubicBezTo>
                      <a:pt x="118632" y="40344"/>
                      <a:pt x="110255" y="31665"/>
                      <a:pt x="99735" y="31479"/>
                    </a:cubicBezTo>
                    <a:cubicBezTo>
                      <a:pt x="99495" y="31475"/>
                      <a:pt x="99255" y="31475"/>
                      <a:pt x="99014" y="31480"/>
                    </a:cubicBezTo>
                    <a:cubicBezTo>
                      <a:pt x="89219" y="30570"/>
                      <a:pt x="80541" y="37772"/>
                      <a:pt x="79631" y="47567"/>
                    </a:cubicBezTo>
                    <a:cubicBezTo>
                      <a:pt x="79529" y="48664"/>
                      <a:pt x="79529" y="49767"/>
                      <a:pt x="79631" y="50864"/>
                    </a:cubicBezTo>
                    <a:lnTo>
                      <a:pt x="79631" y="52054"/>
                    </a:lnTo>
                    <a:lnTo>
                      <a:pt x="66058" y="52054"/>
                    </a:lnTo>
                    <a:lnTo>
                      <a:pt x="66058" y="50864"/>
                    </a:lnTo>
                    <a:cubicBezTo>
                      <a:pt x="65029" y="33666"/>
                      <a:pt x="78137" y="18891"/>
                      <a:pt x="95334" y="17862"/>
                    </a:cubicBezTo>
                    <a:cubicBezTo>
                      <a:pt x="96560" y="17789"/>
                      <a:pt x="97789" y="17788"/>
                      <a:pt x="99014" y="17859"/>
                    </a:cubicBezTo>
                    <a:cubicBezTo>
                      <a:pt x="117031" y="17648"/>
                      <a:pt x="131807" y="32081"/>
                      <a:pt x="132019" y="50097"/>
                    </a:cubicBezTo>
                    <a:cubicBezTo>
                      <a:pt x="132021" y="50353"/>
                      <a:pt x="132021" y="50608"/>
                      <a:pt x="132019" y="50864"/>
                    </a:cubicBezTo>
                    <a:cubicBezTo>
                      <a:pt x="132481" y="66286"/>
                      <a:pt x="121136" y="79530"/>
                      <a:pt x="105825" y="81439"/>
                    </a:cubicBezTo>
                    <a:close/>
                  </a:path>
                </a:pathLst>
              </a:custGeom>
              <a:solidFill>
                <a:schemeClr val="bg2"/>
              </a:solidFill>
              <a:ln w="4763"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25000"/>
                    </a:srgbClr>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2983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6000">
                                          <p:cBhvr additive="base">
                                            <p:cTn id="7" dur="500" fill="hold"/>
                                            <p:tgtEl>
                                              <p:spTgt spid="11"/>
                                            </p:tgtEl>
                                            <p:attrNameLst>
                                              <p:attrName>ppt_x</p:attrName>
                                            </p:attrNameLst>
                                          </p:cBhvr>
                                          <p:tavLst>
                                            <p:tav tm="0">
                                              <p:val>
                                                <p:strVal val="#ppt_x"/>
                                              </p:val>
                                            </p:tav>
                                            <p:tav tm="100000">
                                              <p:val>
                                                <p:strVal val="#ppt_x"/>
                                              </p:val>
                                            </p:tav>
                                          </p:tavLst>
                                        </p:anim>
                                        <p:anim calcmode="lin" valueType="num" p14:bounceEnd="76000">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6000">
                                      <p:stCondLst>
                                        <p:cond delay="500"/>
                                      </p:stCondLst>
                                      <p:childTnLst>
                                        <p:set>
                                          <p:cBhvr>
                                            <p:cTn id="10" dur="1" fill="hold">
                                              <p:stCondLst>
                                                <p:cond delay="0"/>
                                              </p:stCondLst>
                                            </p:cTn>
                                            <p:tgtEl>
                                              <p:spTgt spid="305"/>
                                            </p:tgtEl>
                                            <p:attrNameLst>
                                              <p:attrName>style.visibility</p:attrName>
                                            </p:attrNameLst>
                                          </p:cBhvr>
                                          <p:to>
                                            <p:strVal val="visible"/>
                                          </p:to>
                                        </p:set>
                                        <p:anim calcmode="lin" valueType="num" p14:bounceEnd="76000">
                                          <p:cBhvr additive="base">
                                            <p:cTn id="11" dur="500" fill="hold"/>
                                            <p:tgtEl>
                                              <p:spTgt spid="305"/>
                                            </p:tgtEl>
                                            <p:attrNameLst>
                                              <p:attrName>ppt_x</p:attrName>
                                            </p:attrNameLst>
                                          </p:cBhvr>
                                          <p:tavLst>
                                            <p:tav tm="0">
                                              <p:val>
                                                <p:strVal val="#ppt_x"/>
                                              </p:val>
                                            </p:tav>
                                            <p:tav tm="100000">
                                              <p:val>
                                                <p:strVal val="#ppt_x"/>
                                              </p:val>
                                            </p:tav>
                                          </p:tavLst>
                                        </p:anim>
                                        <p:anim calcmode="lin" valueType="num" p14:bounceEnd="76000">
                                          <p:cBhvr additive="base">
                                            <p:cTn id="12" dur="500" fill="hold"/>
                                            <p:tgtEl>
                                              <p:spTgt spid="305"/>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98"/>
                                            </p:tgtEl>
                                            <p:attrNameLst>
                                              <p:attrName>style.visibility</p:attrName>
                                            </p:attrNameLst>
                                          </p:cBhvr>
                                          <p:to>
                                            <p:strVal val="visible"/>
                                          </p:to>
                                        </p:set>
                                        <p:animEffect transition="in" filter="fade">
                                          <p:cBhvr>
                                            <p:cTn id="21" dur="500"/>
                                            <p:tgtEl>
                                              <p:spTgt spid="2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2"/>
                                            </p:tgtEl>
                                            <p:attrNameLst>
                                              <p:attrName>style.visibility</p:attrName>
                                            </p:attrNameLst>
                                          </p:cBhvr>
                                          <p:to>
                                            <p:strVal val="visible"/>
                                          </p:to>
                                        </p:set>
                                        <p:animEffect transition="in" filter="fade">
                                          <p:cBhvr>
                                            <p:cTn id="24" dur="500"/>
                                            <p:tgtEl>
                                              <p:spTgt spid="312"/>
                                            </p:tgtEl>
                                          </p:cBhvr>
                                        </p:animEffect>
                                      </p:childTnLst>
                                    </p:cTn>
                                  </p:par>
                                  <p:par>
                                    <p:cTn id="25" presetID="10" presetClass="entr" presetSubtype="0" fill="hold" nodeType="withEffect">
                                      <p:stCondLst>
                                        <p:cond delay="35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nodeType="withEffect">
                                      <p:stCondLst>
                                        <p:cond delay="350"/>
                                      </p:stCondLst>
                                      <p:childTnLst>
                                        <p:animMotion origin="layout" path="M 3.33333E-6 1.85185E-6 L 3.33333E-6 0.03541 " pathEditMode="relative" rAng="0" ptsTypes="AA">
                                          <p:cBhvr>
                                            <p:cTn id="29" dur="700" spd="-100000" fill="hold"/>
                                            <p:tgtEl>
                                              <p:spTgt spid="50"/>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350"/>
                                      </p:stCondLst>
                                      <p:childTnLst>
                                        <p:animMotion origin="layout" path="M -1.04167E-6 -1.85185E-6 L -1.04167E-6 0.03542 " pathEditMode="relative" rAng="0" ptsTypes="AA">
                                          <p:cBhvr>
                                            <p:cTn id="34" dur="700" spd="-100000" fill="hold"/>
                                            <p:tgtEl>
                                              <p:spTgt spid="58"/>
                                            </p:tgtEl>
                                            <p:attrNameLst>
                                              <p:attrName>ppt_x</p:attrName>
                                              <p:attrName>ppt_y</p:attrName>
                                            </p:attrNameLst>
                                          </p:cBhvr>
                                          <p:rCtr x="0" y="1759"/>
                                        </p:animMotion>
                                      </p:childTnLst>
                                    </p:cTn>
                                  </p:par>
                                  <p:par>
                                    <p:cTn id="35" presetID="10" presetClass="entr" presetSubtype="0" fill="hold" nodeType="withEffect">
                                      <p:stCondLst>
                                        <p:cond delay="75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350"/>
                                      </p:stCondLst>
                                      <p:childTnLst>
                                        <p:animMotion origin="layout" path="M 1.45833E-6 3.7037E-6 L 1.45833E-6 0.03541 " pathEditMode="relative" rAng="0" ptsTypes="AA">
                                          <p:cBhvr>
                                            <p:cTn id="39" dur="700" spd="-100000" fill="hold"/>
                                            <p:tgtEl>
                                              <p:spTgt spid="61"/>
                                            </p:tgtEl>
                                            <p:attrNameLst>
                                              <p:attrName>ppt_x</p:attrName>
                                              <p:attrName>ppt_y</p:attrName>
                                            </p:attrNameLst>
                                          </p:cBhvr>
                                          <p:rCtr x="0" y="1759"/>
                                        </p:animMotion>
                                      </p:childTnLst>
                                    </p:cTn>
                                  </p:par>
                                  <p:par>
                                    <p:cTn id="40" presetID="10" presetClass="entr" presetSubtype="0" fill="hold" nodeType="withEffect">
                                      <p:stCondLst>
                                        <p:cond delay="100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par>
                                    <p:cTn id="43" presetID="42" presetClass="path" presetSubtype="0" decel="100000" fill="hold" nodeType="withEffect">
                                      <p:stCondLst>
                                        <p:cond delay="350"/>
                                      </p:stCondLst>
                                      <p:childTnLst>
                                        <p:animMotion origin="layout" path="M 1.04167E-6 3.7037E-7 L 1.04167E-6 0.03542 " pathEditMode="relative" rAng="0" ptsTypes="AA">
                                          <p:cBhvr>
                                            <p:cTn id="44" dur="700" spd="-100000" fill="hold"/>
                                            <p:tgtEl>
                                              <p:spTgt spid="132"/>
                                            </p:tgtEl>
                                            <p:attrNameLst>
                                              <p:attrName>ppt_x</p:attrName>
                                              <p:attrName>ppt_y</p:attrName>
                                            </p:attrNameLst>
                                          </p:cBhvr>
                                          <p:rCtr x="0" y="1759"/>
                                        </p:animMotion>
                                      </p:childTnLst>
                                    </p:cTn>
                                  </p:par>
                                  <p:par>
                                    <p:cTn id="45" presetID="10" presetClass="entr" presetSubtype="0" fill="hold" nodeType="withEffect">
                                      <p:stCondLst>
                                        <p:cond delay="125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nodeType="withEffect">
                                      <p:stCondLst>
                                        <p:cond delay="350"/>
                                      </p:stCondLst>
                                      <p:childTnLst>
                                        <p:animMotion origin="layout" path="M 4.16667E-7 -3.7037E-7 L 4.16667E-7 0.03542 " pathEditMode="relative" rAng="0" ptsTypes="AA">
                                          <p:cBhvr>
                                            <p:cTn id="4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8" grpId="0" animBg="1"/>
          <p:bldP spid="311" grpId="0" animBg="1"/>
          <p:bldP spid="3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500" fill="hold"/>
                                            <p:tgtEl>
                                              <p:spTgt spid="305"/>
                                            </p:tgtEl>
                                            <p:attrNameLst>
                                              <p:attrName>ppt_x</p:attrName>
                                            </p:attrNameLst>
                                          </p:cBhvr>
                                          <p:tavLst>
                                            <p:tav tm="0">
                                              <p:val>
                                                <p:strVal val="#ppt_x"/>
                                              </p:val>
                                            </p:tav>
                                            <p:tav tm="100000">
                                              <p:val>
                                                <p:strVal val="#ppt_x"/>
                                              </p:val>
                                            </p:tav>
                                          </p:tavLst>
                                        </p:anim>
                                        <p:anim calcmode="lin" valueType="num">
                                          <p:cBhvr additive="base">
                                            <p:cTn id="12" dur="500" fill="hold"/>
                                            <p:tgtEl>
                                              <p:spTgt spid="305"/>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98"/>
                                            </p:tgtEl>
                                            <p:attrNameLst>
                                              <p:attrName>style.visibility</p:attrName>
                                            </p:attrNameLst>
                                          </p:cBhvr>
                                          <p:to>
                                            <p:strVal val="visible"/>
                                          </p:to>
                                        </p:set>
                                        <p:animEffect transition="in" filter="fade">
                                          <p:cBhvr>
                                            <p:cTn id="21" dur="500"/>
                                            <p:tgtEl>
                                              <p:spTgt spid="2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2"/>
                                            </p:tgtEl>
                                            <p:attrNameLst>
                                              <p:attrName>style.visibility</p:attrName>
                                            </p:attrNameLst>
                                          </p:cBhvr>
                                          <p:to>
                                            <p:strVal val="visible"/>
                                          </p:to>
                                        </p:set>
                                        <p:animEffect transition="in" filter="fade">
                                          <p:cBhvr>
                                            <p:cTn id="24" dur="500"/>
                                            <p:tgtEl>
                                              <p:spTgt spid="312"/>
                                            </p:tgtEl>
                                          </p:cBhvr>
                                        </p:animEffect>
                                      </p:childTnLst>
                                    </p:cTn>
                                  </p:par>
                                  <p:par>
                                    <p:cTn id="25" presetID="10" presetClass="entr" presetSubtype="0" fill="hold" nodeType="withEffect">
                                      <p:stCondLst>
                                        <p:cond delay="35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nodeType="withEffect">
                                      <p:stCondLst>
                                        <p:cond delay="350"/>
                                      </p:stCondLst>
                                      <p:childTnLst>
                                        <p:animMotion origin="layout" path="M 3.33333E-6 1.85185E-6 L 3.33333E-6 0.03541 " pathEditMode="relative" rAng="0" ptsTypes="AA">
                                          <p:cBhvr>
                                            <p:cTn id="29" dur="700" spd="-100000" fill="hold"/>
                                            <p:tgtEl>
                                              <p:spTgt spid="50"/>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350"/>
                                      </p:stCondLst>
                                      <p:childTnLst>
                                        <p:animMotion origin="layout" path="M -1.04167E-6 -1.85185E-6 L -1.04167E-6 0.03542 " pathEditMode="relative" rAng="0" ptsTypes="AA">
                                          <p:cBhvr>
                                            <p:cTn id="34" dur="700" spd="-100000" fill="hold"/>
                                            <p:tgtEl>
                                              <p:spTgt spid="58"/>
                                            </p:tgtEl>
                                            <p:attrNameLst>
                                              <p:attrName>ppt_x</p:attrName>
                                              <p:attrName>ppt_y</p:attrName>
                                            </p:attrNameLst>
                                          </p:cBhvr>
                                          <p:rCtr x="0" y="1759"/>
                                        </p:animMotion>
                                      </p:childTnLst>
                                    </p:cTn>
                                  </p:par>
                                  <p:par>
                                    <p:cTn id="35" presetID="10" presetClass="entr" presetSubtype="0" fill="hold" nodeType="withEffect">
                                      <p:stCondLst>
                                        <p:cond delay="75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350"/>
                                      </p:stCondLst>
                                      <p:childTnLst>
                                        <p:animMotion origin="layout" path="M 1.45833E-6 3.7037E-6 L 1.45833E-6 0.03541 " pathEditMode="relative" rAng="0" ptsTypes="AA">
                                          <p:cBhvr>
                                            <p:cTn id="39" dur="700" spd="-100000" fill="hold"/>
                                            <p:tgtEl>
                                              <p:spTgt spid="61"/>
                                            </p:tgtEl>
                                            <p:attrNameLst>
                                              <p:attrName>ppt_x</p:attrName>
                                              <p:attrName>ppt_y</p:attrName>
                                            </p:attrNameLst>
                                          </p:cBhvr>
                                          <p:rCtr x="0" y="1759"/>
                                        </p:animMotion>
                                      </p:childTnLst>
                                    </p:cTn>
                                  </p:par>
                                  <p:par>
                                    <p:cTn id="40" presetID="10" presetClass="entr" presetSubtype="0" fill="hold" nodeType="withEffect">
                                      <p:stCondLst>
                                        <p:cond delay="100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par>
                                    <p:cTn id="43" presetID="42" presetClass="path" presetSubtype="0" decel="100000" fill="hold" nodeType="withEffect">
                                      <p:stCondLst>
                                        <p:cond delay="350"/>
                                      </p:stCondLst>
                                      <p:childTnLst>
                                        <p:animMotion origin="layout" path="M 1.04167E-6 3.7037E-7 L 1.04167E-6 0.03542 " pathEditMode="relative" rAng="0" ptsTypes="AA">
                                          <p:cBhvr>
                                            <p:cTn id="44" dur="700" spd="-100000" fill="hold"/>
                                            <p:tgtEl>
                                              <p:spTgt spid="132"/>
                                            </p:tgtEl>
                                            <p:attrNameLst>
                                              <p:attrName>ppt_x</p:attrName>
                                              <p:attrName>ppt_y</p:attrName>
                                            </p:attrNameLst>
                                          </p:cBhvr>
                                          <p:rCtr x="0" y="1759"/>
                                        </p:animMotion>
                                      </p:childTnLst>
                                    </p:cTn>
                                  </p:par>
                                  <p:par>
                                    <p:cTn id="45" presetID="10" presetClass="entr" presetSubtype="0" fill="hold" nodeType="withEffect">
                                      <p:stCondLst>
                                        <p:cond delay="125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nodeType="withEffect">
                                      <p:stCondLst>
                                        <p:cond delay="350"/>
                                      </p:stCondLst>
                                      <p:childTnLst>
                                        <p:animMotion origin="layout" path="M 4.16667E-7 -3.7037E-7 L 4.16667E-7 0.03542 " pathEditMode="relative" rAng="0" ptsTypes="AA">
                                          <p:cBhvr>
                                            <p:cTn id="4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8" grpId="0" animBg="1"/>
          <p:bldP spid="311" grpId="0" animBg="1"/>
          <p:bldP spid="312"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2294423" y="1924344"/>
            <a:ext cx="7603153" cy="3009312"/>
          </a:xfrm>
          <a:solidFill>
            <a:schemeClr val="bg2">
              <a:lumMod val="10000"/>
              <a:alpha val="75000"/>
            </a:schemeClr>
          </a:solidFill>
        </p:spPr>
        <p:txBody>
          <a:bodyPr anchor="ctr"/>
          <a:lstStyle/>
          <a:p>
            <a:pPr algn="ctr"/>
            <a:r>
              <a:rPr lang="en-GB" dirty="0">
                <a:solidFill>
                  <a:schemeClr val="bg1"/>
                </a:solidFill>
              </a:rPr>
              <a:t>Wrap Up</a:t>
            </a:r>
          </a:p>
        </p:txBody>
      </p:sp>
    </p:spTree>
    <p:extLst>
      <p:ext uri="{BB962C8B-B14F-4D97-AF65-F5344CB8AC3E}">
        <p14:creationId xmlns:p14="http://schemas.microsoft.com/office/powerpoint/2010/main" val="156361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Dataverse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988002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1120981182"/>
              </p:ext>
            </p:extLst>
          </p:nvPr>
        </p:nvGraphicFramePr>
        <p:xfrm>
          <a:off x="838199" y="1969363"/>
          <a:ext cx="10515599" cy="4287520"/>
        </p:xfrm>
        <a:graphic>
          <a:graphicData uri="http://schemas.openxmlformats.org/drawingml/2006/table">
            <a:tbl>
              <a:tblPr firstRow="1" bandRow="1">
                <a:tableStyleId>{5C22544A-7EE6-4342-B048-85BDC9FD1C3A}</a:tableStyleId>
              </a:tblPr>
              <a:tblGrid>
                <a:gridCol w="2732125">
                  <a:extLst>
                    <a:ext uri="{9D8B030D-6E8A-4147-A177-3AD203B41FA5}">
                      <a16:colId xmlns:a16="http://schemas.microsoft.com/office/drawing/2014/main" val="1637431433"/>
                    </a:ext>
                  </a:extLst>
                </a:gridCol>
                <a:gridCol w="7783474">
                  <a:extLst>
                    <a:ext uri="{9D8B030D-6E8A-4147-A177-3AD203B41FA5}">
                      <a16:colId xmlns:a16="http://schemas.microsoft.com/office/drawing/2014/main" val="2700971428"/>
                    </a:ext>
                  </a:extLst>
                </a:gridCol>
              </a:tblGrid>
              <a:tr h="370840">
                <a:tc>
                  <a:txBody>
                    <a:bodyPr/>
                    <a:lstStyle/>
                    <a:p>
                      <a:r>
                        <a:rPr lang="en-GB" dirty="0"/>
                        <a:t>Time</a:t>
                      </a:r>
                    </a:p>
                  </a:txBody>
                  <a:tcPr/>
                </a:tc>
                <a:tc>
                  <a:txBody>
                    <a:bodyPr/>
                    <a:lstStyle/>
                    <a:p>
                      <a:r>
                        <a:rPr lang="en-GB" dirty="0"/>
                        <a:t>Session</a:t>
                      </a:r>
                    </a:p>
                  </a:txBody>
                  <a:tcPr/>
                </a:tc>
                <a:extLst>
                  <a:ext uri="{0D108BD9-81ED-4DB2-BD59-A6C34878D82A}">
                    <a16:rowId xmlns:a16="http://schemas.microsoft.com/office/drawing/2014/main" val="850742803"/>
                  </a:ext>
                </a:extLst>
              </a:tr>
              <a:tr h="370840">
                <a:tc>
                  <a:txBody>
                    <a:bodyPr/>
                    <a:lstStyle/>
                    <a:p>
                      <a:r>
                        <a:rPr lang="en-GB" dirty="0"/>
                        <a:t>08:30 – 08:50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Opening Ceremony</a:t>
                      </a:r>
                    </a:p>
                  </a:txBody>
                  <a:tcPr/>
                </a:tc>
                <a:extLst>
                  <a:ext uri="{0D108BD9-81ED-4DB2-BD59-A6C34878D82A}">
                    <a16:rowId xmlns:a16="http://schemas.microsoft.com/office/drawing/2014/main" val="1252266229"/>
                  </a:ext>
                </a:extLst>
              </a:tr>
              <a:tr h="370840">
                <a:tc>
                  <a:txBody>
                    <a:bodyPr/>
                    <a:lstStyle/>
                    <a:p>
                      <a:r>
                        <a:rPr lang="en-GB" dirty="0"/>
                        <a:t>08:50 – 09:20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Meet Your Mentor / Team Session</a:t>
                      </a:r>
                    </a:p>
                  </a:txBody>
                  <a:tcPr/>
                </a:tc>
                <a:extLst>
                  <a:ext uri="{0D108BD9-81ED-4DB2-BD59-A6C34878D82A}">
                    <a16:rowId xmlns:a16="http://schemas.microsoft.com/office/drawing/2014/main" val="4186340680"/>
                  </a:ext>
                </a:extLst>
              </a:tr>
              <a:tr h="370840">
                <a:tc>
                  <a:txBody>
                    <a:bodyPr/>
                    <a:lstStyle/>
                    <a:p>
                      <a:r>
                        <a:rPr lang="en-GB" dirty="0"/>
                        <a:t>09:20 – 10:20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Challenges Deep Dive Session</a:t>
                      </a:r>
                      <a:br>
                        <a:rPr lang="en-GB" strike="noStrike" dirty="0"/>
                      </a:br>
                      <a:r>
                        <a:rPr lang="en-GB" sz="1400" strike="noStrike" dirty="0"/>
                        <a:t>Connector Overview Session</a:t>
                      </a:r>
                    </a:p>
                  </a:txBody>
                  <a:tcPr/>
                </a:tc>
                <a:extLst>
                  <a:ext uri="{0D108BD9-81ED-4DB2-BD59-A6C34878D82A}">
                    <a16:rowId xmlns:a16="http://schemas.microsoft.com/office/drawing/2014/main" val="3005682549"/>
                  </a:ext>
                </a:extLst>
              </a:tr>
              <a:tr h="370840">
                <a:tc>
                  <a:txBody>
                    <a:bodyPr/>
                    <a:lstStyle/>
                    <a:p>
                      <a:r>
                        <a:rPr lang="en-GB" dirty="0"/>
                        <a:t>10:20 – 10:30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BREAK</a:t>
                      </a:r>
                    </a:p>
                  </a:txBody>
                  <a:tcPr/>
                </a:tc>
                <a:extLst>
                  <a:ext uri="{0D108BD9-81ED-4DB2-BD59-A6C34878D82A}">
                    <a16:rowId xmlns:a16="http://schemas.microsoft.com/office/drawing/2014/main" val="2930929541"/>
                  </a:ext>
                </a:extLst>
              </a:tr>
              <a:tr h="370840">
                <a:tc>
                  <a:txBody>
                    <a:bodyPr/>
                    <a:lstStyle/>
                    <a:p>
                      <a:r>
                        <a:rPr lang="en-GB" dirty="0"/>
                        <a:t>10:30 – 11:45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Master Class</a:t>
                      </a:r>
                    </a:p>
                  </a:txBody>
                  <a:tcPr/>
                </a:tc>
                <a:extLst>
                  <a:ext uri="{0D108BD9-81ED-4DB2-BD59-A6C34878D82A}">
                    <a16:rowId xmlns:a16="http://schemas.microsoft.com/office/drawing/2014/main" val="3122730069"/>
                  </a:ext>
                </a:extLst>
              </a:tr>
              <a:tr h="370840">
                <a:tc>
                  <a:txBody>
                    <a:bodyPr/>
                    <a:lstStyle/>
                    <a:p>
                      <a:r>
                        <a:rPr lang="en-GB" dirty="0"/>
                        <a:t>11:45 – 12:15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LUNCH</a:t>
                      </a:r>
                    </a:p>
                  </a:txBody>
                  <a:tcPr/>
                </a:tc>
                <a:extLst>
                  <a:ext uri="{0D108BD9-81ED-4DB2-BD59-A6C34878D82A}">
                    <a16:rowId xmlns:a16="http://schemas.microsoft.com/office/drawing/2014/main" val="368634983"/>
                  </a:ext>
                </a:extLst>
              </a:tr>
              <a:tr h="370840">
                <a:tc>
                  <a:txBody>
                    <a:bodyPr/>
                    <a:lstStyle/>
                    <a:p>
                      <a:r>
                        <a:rPr lang="en-GB" dirty="0"/>
                        <a:t>12:15 – 16:00</a:t>
                      </a:r>
                    </a:p>
                  </a:txBody>
                  <a:tcPr/>
                </a:tc>
                <a:tc>
                  <a:txBody>
                    <a:bodyPr/>
                    <a:lstStyle/>
                    <a:p>
                      <a:r>
                        <a:rPr lang="en-GB" dirty="0"/>
                        <a:t>Master Class</a:t>
                      </a:r>
                    </a:p>
                  </a:txBody>
                  <a:tcPr/>
                </a:tc>
                <a:extLst>
                  <a:ext uri="{0D108BD9-81ED-4DB2-BD59-A6C34878D82A}">
                    <a16:rowId xmlns:a16="http://schemas.microsoft.com/office/drawing/2014/main" val="506968574"/>
                  </a:ext>
                </a:extLst>
              </a:tr>
              <a:tr h="370840">
                <a:tc>
                  <a:txBody>
                    <a:bodyPr/>
                    <a:lstStyle/>
                    <a:p>
                      <a:r>
                        <a:rPr lang="en-GB" dirty="0"/>
                        <a:t>16:00 – 16:15</a:t>
                      </a:r>
                    </a:p>
                  </a:txBody>
                  <a:tcPr/>
                </a:tc>
                <a:tc>
                  <a:txBody>
                    <a:bodyPr/>
                    <a:lstStyle/>
                    <a:p>
                      <a:r>
                        <a:rPr lang="en-GB" b="1" dirty="0"/>
                        <a:t>BREAK</a:t>
                      </a:r>
                    </a:p>
                  </a:txBody>
                  <a:tcPr/>
                </a:tc>
                <a:extLst>
                  <a:ext uri="{0D108BD9-81ED-4DB2-BD59-A6C34878D82A}">
                    <a16:rowId xmlns:a16="http://schemas.microsoft.com/office/drawing/2014/main" val="2199328892"/>
                  </a:ext>
                </a:extLst>
              </a:tr>
              <a:tr h="370840">
                <a:tc>
                  <a:txBody>
                    <a:bodyPr/>
                    <a:lstStyle/>
                    <a:p>
                      <a:r>
                        <a:rPr lang="en-GB" dirty="0"/>
                        <a:t>16:15 – 16:45</a:t>
                      </a:r>
                    </a:p>
                  </a:txBody>
                  <a:tcPr/>
                </a:tc>
                <a:tc>
                  <a:txBody>
                    <a:bodyPr/>
                    <a:lstStyle/>
                    <a:p>
                      <a:r>
                        <a:rPr lang="en-GB" dirty="0"/>
                        <a:t>Business Session by Scottish Enterprise</a:t>
                      </a:r>
                    </a:p>
                  </a:txBody>
                  <a:tcPr/>
                </a:tc>
                <a:extLst>
                  <a:ext uri="{0D108BD9-81ED-4DB2-BD59-A6C34878D82A}">
                    <a16:rowId xmlns:a16="http://schemas.microsoft.com/office/drawing/2014/main" val="2943510346"/>
                  </a:ext>
                </a:extLst>
              </a:tr>
              <a:tr h="370840">
                <a:tc>
                  <a:txBody>
                    <a:bodyPr/>
                    <a:lstStyle/>
                    <a:p>
                      <a:r>
                        <a:rPr lang="en-GB" dirty="0"/>
                        <a:t>16:45 – 17:00</a:t>
                      </a:r>
                    </a:p>
                  </a:txBody>
                  <a:tcPr/>
                </a:tc>
                <a:tc>
                  <a:txBody>
                    <a:bodyPr/>
                    <a:lstStyle/>
                    <a:p>
                      <a:r>
                        <a:rPr lang="en-GB" dirty="0"/>
                        <a:t>Closing &amp; Wrap-up</a:t>
                      </a:r>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367804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Title 2">
            <a:extLst>
              <a:ext uri="{FF2B5EF4-FFF2-40B4-BE49-F238E27FC236}">
                <a16:creationId xmlns:a16="http://schemas.microsoft.com/office/drawing/2014/main" id="{3A0F796F-377D-4B8F-8193-60F17043801B}"/>
              </a:ext>
            </a:extLst>
          </p:cNvPr>
          <p:cNvSpPr txBox="1">
            <a:spLocks/>
          </p:cNvSpPr>
          <p:nvPr/>
        </p:nvSpPr>
        <p:spPr>
          <a:xfrm>
            <a:off x="455995" y="620428"/>
            <a:ext cx="5541959" cy="40313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800" b="0" i="0" u="none" strike="noStrike" kern="1200" cap="none" spc="-50" normalizeH="0" baseline="0" noProof="0" dirty="0">
                <a:ln w="3175">
                  <a:noFill/>
                </a:ln>
                <a:solidFill>
                  <a:srgbClr val="000000">
                    <a:lumMod val="75000"/>
                    <a:lumOff val="25000"/>
                  </a:srgbClr>
                </a:solidFill>
                <a:effectLst/>
                <a:uLnTx/>
                <a:uFillTx/>
                <a:latin typeface="Segoe UI Semibold"/>
                <a:ea typeface="+mn-ea"/>
                <a:cs typeface="Segoe UI" pitchFamily="34" charset="0"/>
              </a:rPr>
              <a:t>Power Platform overview</a:t>
            </a:r>
          </a:p>
        </p:txBody>
      </p:sp>
      <p:grpSp>
        <p:nvGrpSpPr>
          <p:cNvPr id="84" name="Group 83">
            <a:extLst>
              <a:ext uri="{FF2B5EF4-FFF2-40B4-BE49-F238E27FC236}">
                <a16:creationId xmlns:a16="http://schemas.microsoft.com/office/drawing/2014/main" id="{A834F5D1-063A-43CB-8B3B-03E2B6B6047B}"/>
              </a:ext>
            </a:extLst>
          </p:cNvPr>
          <p:cNvGrpSpPr/>
          <p:nvPr/>
        </p:nvGrpSpPr>
        <p:grpSpPr>
          <a:xfrm>
            <a:off x="3226974" y="4777632"/>
            <a:ext cx="5053602" cy="1607164"/>
            <a:chOff x="3598846" y="4686064"/>
            <a:chExt cx="5053602" cy="1607164"/>
          </a:xfrm>
        </p:grpSpPr>
        <p:sp>
          <p:nvSpPr>
            <p:cNvPr id="85" name="Rectangle 42">
              <a:extLst>
                <a:ext uri="{FF2B5EF4-FFF2-40B4-BE49-F238E27FC236}">
                  <a16:creationId xmlns:a16="http://schemas.microsoft.com/office/drawing/2014/main" id="{DF6C5EA8-73A6-492A-9EF3-BC196B6DCD50}"/>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F8841EA-98F3-4558-8222-87DAAC9B39DB}"/>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Service</a:t>
              </a:r>
            </a:p>
          </p:txBody>
        </p:sp>
        <p:sp>
          <p:nvSpPr>
            <p:cNvPr id="87" name="Rectangle 86">
              <a:extLst>
                <a:ext uri="{FF2B5EF4-FFF2-40B4-BE49-F238E27FC236}">
                  <a16:creationId xmlns:a16="http://schemas.microsoft.com/office/drawing/2014/main" id="{164593ED-6A8F-4304-B54D-ABACE0C7279A}"/>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88" name="Graphic 87">
              <a:extLst>
                <a:ext uri="{FF2B5EF4-FFF2-40B4-BE49-F238E27FC236}">
                  <a16:creationId xmlns:a16="http://schemas.microsoft.com/office/drawing/2014/main" id="{8C232B58-E4F3-49EC-8FC5-BFCE7619F8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6743" y="5118868"/>
              <a:ext cx="655705" cy="655705"/>
            </a:xfrm>
            <a:prstGeom prst="rect">
              <a:avLst/>
            </a:prstGeom>
          </p:spPr>
        </p:pic>
        <p:sp>
          <p:nvSpPr>
            <p:cNvPr id="89" name="plug" title="Icon of a power plug showing an A to B connection">
              <a:extLst>
                <a:ext uri="{FF2B5EF4-FFF2-40B4-BE49-F238E27FC236}">
                  <a16:creationId xmlns:a16="http://schemas.microsoft.com/office/drawing/2014/main" id="{0ED5D239-3F60-46C4-86AD-D9D129C0F932}"/>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2">
                  <a:lumMod val="25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90" name="Graphic 89">
              <a:extLst>
                <a:ext uri="{FF2B5EF4-FFF2-40B4-BE49-F238E27FC236}">
                  <a16:creationId xmlns:a16="http://schemas.microsoft.com/office/drawing/2014/main" id="{5F5E23B2-9AEE-4518-90EE-5E30AB9FB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3072" y="5118868"/>
              <a:ext cx="700873" cy="719646"/>
            </a:xfrm>
            <a:prstGeom prst="rect">
              <a:avLst/>
            </a:prstGeom>
          </p:spPr>
        </p:pic>
        <p:grpSp>
          <p:nvGrpSpPr>
            <p:cNvPr id="91" name="Group 90">
              <a:extLst>
                <a:ext uri="{FF2B5EF4-FFF2-40B4-BE49-F238E27FC236}">
                  <a16:creationId xmlns:a16="http://schemas.microsoft.com/office/drawing/2014/main" id="{23D58217-05CC-4031-8417-40CEED4151A2}"/>
                </a:ext>
              </a:extLst>
            </p:cNvPr>
            <p:cNvGrpSpPr/>
            <p:nvPr/>
          </p:nvGrpSpPr>
          <p:grpSpPr>
            <a:xfrm>
              <a:off x="5879090" y="4686064"/>
              <a:ext cx="552039" cy="1542599"/>
              <a:chOff x="5784065" y="4859576"/>
              <a:chExt cx="552196" cy="1543038"/>
            </a:xfrm>
          </p:grpSpPr>
          <p:sp>
            <p:nvSpPr>
              <p:cNvPr id="92" name="Rectangle 91">
                <a:extLst>
                  <a:ext uri="{FF2B5EF4-FFF2-40B4-BE49-F238E27FC236}">
                    <a16:creationId xmlns:a16="http://schemas.microsoft.com/office/drawing/2014/main" id="{3B402B47-795A-4344-AFCB-5860EBA74DDE}"/>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93" name="Straight Connector 92">
                <a:extLst>
                  <a:ext uri="{FF2B5EF4-FFF2-40B4-BE49-F238E27FC236}">
                    <a16:creationId xmlns:a16="http://schemas.microsoft.com/office/drawing/2014/main" id="{C39211FE-30D8-4E38-93CE-7DEA30DD45D7}"/>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34C2169-4F25-44FF-AA7E-5A4AF75BC16D}"/>
              </a:ext>
            </a:extLst>
          </p:cNvPr>
          <p:cNvGrpSpPr/>
          <p:nvPr/>
        </p:nvGrpSpPr>
        <p:grpSpPr>
          <a:xfrm>
            <a:off x="1707784" y="1512176"/>
            <a:ext cx="8629917" cy="2316421"/>
            <a:chOff x="1708950" y="2480859"/>
            <a:chExt cx="8629917" cy="2316421"/>
          </a:xfrm>
        </p:grpSpPr>
        <p:cxnSp>
          <p:nvCxnSpPr>
            <p:cNvPr id="47" name="Straight Connector 46">
              <a:extLst>
                <a:ext uri="{FF2B5EF4-FFF2-40B4-BE49-F238E27FC236}">
                  <a16:creationId xmlns:a16="http://schemas.microsoft.com/office/drawing/2014/main" id="{76996B78-A674-4717-9285-1786A6509E3E}"/>
                </a:ext>
              </a:extLst>
            </p:cNvPr>
            <p:cNvCxnSpPr>
              <a:cxnSpLocks/>
            </p:cNvCxnSpPr>
            <p:nvPr/>
          </p:nvCxnSpPr>
          <p:spPr>
            <a:xfrm>
              <a:off x="1847167"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4892674-1D5A-4C53-B933-378A965003B3}"/>
                </a:ext>
              </a:extLst>
            </p:cNvPr>
            <p:cNvSpPr/>
            <p:nvPr/>
          </p:nvSpPr>
          <p:spPr bwMode="auto">
            <a:xfrm>
              <a:off x="1890130" y="3744347"/>
              <a:ext cx="552040"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Business analytics</a:t>
              </a:r>
            </a:p>
          </p:txBody>
        </p:sp>
        <p:sp>
          <p:nvSpPr>
            <p:cNvPr id="72" name="Rectangle 71">
              <a:extLst>
                <a:ext uri="{FF2B5EF4-FFF2-40B4-BE49-F238E27FC236}">
                  <a16:creationId xmlns:a16="http://schemas.microsoft.com/office/drawing/2014/main" id="{F12E05A2-3606-4C4B-B35C-A773B5F8C3B9}"/>
                </a:ext>
              </a:extLst>
            </p:cNvPr>
            <p:cNvSpPr/>
            <p:nvPr/>
          </p:nvSpPr>
          <p:spPr bwMode="auto">
            <a:xfrm>
              <a:off x="4355482" y="3738595"/>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Application development</a:t>
              </a:r>
            </a:p>
          </p:txBody>
        </p:sp>
        <p:sp>
          <p:nvSpPr>
            <p:cNvPr id="75" name="Rectangle 74">
              <a:extLst>
                <a:ext uri="{FF2B5EF4-FFF2-40B4-BE49-F238E27FC236}">
                  <a16:creationId xmlns:a16="http://schemas.microsoft.com/office/drawing/2014/main" id="{87066774-E935-41B4-8C3F-699A04794992}"/>
                </a:ext>
              </a:extLst>
            </p:cNvPr>
            <p:cNvSpPr/>
            <p:nvPr/>
          </p:nvSpPr>
          <p:spPr bwMode="auto">
            <a:xfrm>
              <a:off x="6301065" y="3748766"/>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Process automation</a:t>
              </a:r>
            </a:p>
          </p:txBody>
        </p:sp>
        <p:sp>
          <p:nvSpPr>
            <p:cNvPr id="82" name="Rectangle 81">
              <a:extLst>
                <a:ext uri="{FF2B5EF4-FFF2-40B4-BE49-F238E27FC236}">
                  <a16:creationId xmlns:a16="http://schemas.microsoft.com/office/drawing/2014/main" id="{A722E958-4057-4092-A23E-C2644E1EB881}"/>
                </a:ext>
              </a:extLst>
            </p:cNvPr>
            <p:cNvSpPr/>
            <p:nvPr/>
          </p:nvSpPr>
          <p:spPr bwMode="auto">
            <a:xfrm>
              <a:off x="8783626" y="3738595"/>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pic>
          <p:nvPicPr>
            <p:cNvPr id="2" name="Picture 2">
              <a:extLst>
                <a:ext uri="{FF2B5EF4-FFF2-40B4-BE49-F238E27FC236}">
                  <a16:creationId xmlns:a16="http://schemas.microsoft.com/office/drawing/2014/main" id="{9DFBB0B7-02FC-444F-A56B-C0BDE1303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302" y="24808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D4BECD2-362C-45C7-B0AB-B2316194A4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9654" y="24808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D3DC0526-0D18-4A0F-A252-BB2B980624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8950" y="24808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60BA6F-B8D6-4B3B-A2B5-D179AD8167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5005" y="2481817"/>
              <a:ext cx="912485" cy="9124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BCF9ACE-96DB-44C8-9B4B-EADDC4491A17}"/>
              </a:ext>
            </a:extLst>
          </p:cNvPr>
          <p:cNvGrpSpPr/>
          <p:nvPr/>
        </p:nvGrpSpPr>
        <p:grpSpPr>
          <a:xfrm>
            <a:off x="3648915" y="3420802"/>
            <a:ext cx="5114572" cy="826881"/>
            <a:chOff x="3648915" y="3420802"/>
            <a:chExt cx="5114572" cy="826881"/>
          </a:xfrm>
        </p:grpSpPr>
        <p:grpSp>
          <p:nvGrpSpPr>
            <p:cNvPr id="103" name="Group 102">
              <a:extLst>
                <a:ext uri="{FF2B5EF4-FFF2-40B4-BE49-F238E27FC236}">
                  <a16:creationId xmlns:a16="http://schemas.microsoft.com/office/drawing/2014/main" id="{10535801-CDD3-4DD3-BBBC-D767EF831F1A}"/>
                </a:ext>
              </a:extLst>
            </p:cNvPr>
            <p:cNvGrpSpPr/>
            <p:nvPr/>
          </p:nvGrpSpPr>
          <p:grpSpPr>
            <a:xfrm>
              <a:off x="3648915" y="3462685"/>
              <a:ext cx="2450324" cy="252222"/>
              <a:chOff x="3856731" y="3763701"/>
              <a:chExt cx="2499457" cy="252222"/>
            </a:xfrm>
          </p:grpSpPr>
          <p:cxnSp>
            <p:nvCxnSpPr>
              <p:cNvPr id="120" name="Straight Connector 119">
                <a:extLst>
                  <a:ext uri="{FF2B5EF4-FFF2-40B4-BE49-F238E27FC236}">
                    <a16:creationId xmlns:a16="http://schemas.microsoft.com/office/drawing/2014/main" id="{DCE585F7-EB73-4D8C-A681-950BA6DEA50E}"/>
                  </a:ext>
                </a:extLst>
              </p:cNvPr>
              <p:cNvCxnSpPr>
                <a:cxnSpLocks/>
                <a:endCxn id="121" idx="1"/>
              </p:cNvCxnSpPr>
              <p:nvPr/>
            </p:nvCxnSpPr>
            <p:spPr>
              <a:xfrm>
                <a:off x="3856731" y="3889812"/>
                <a:ext cx="290727" cy="0"/>
              </a:xfrm>
              <a:prstGeom prst="line">
                <a:avLst/>
              </a:prstGeom>
              <a:noFill/>
              <a:ln w="12700" cap="flat" cmpd="sng" algn="ctr">
                <a:solidFill>
                  <a:srgbClr val="3C3C41"/>
                </a:solidFill>
                <a:prstDash val="solid"/>
                <a:miter lim="800000"/>
                <a:headEnd type="none" w="lg" len="med"/>
                <a:tailEnd type="none" w="lg" len="med"/>
              </a:ln>
              <a:effectLst/>
            </p:spPr>
          </p:cxnSp>
          <p:sp>
            <p:nvSpPr>
              <p:cNvPr id="121" name="Rectangle 120">
                <a:extLst>
                  <a:ext uri="{FF2B5EF4-FFF2-40B4-BE49-F238E27FC236}">
                    <a16:creationId xmlns:a16="http://schemas.microsoft.com/office/drawing/2014/main" id="{4FE4E371-6E85-4BC5-AAAE-1A57D03B4200}"/>
                  </a:ext>
                </a:extLst>
              </p:cNvPr>
              <p:cNvSpPr/>
              <p:nvPr/>
            </p:nvSpPr>
            <p:spPr bwMode="auto">
              <a:xfrm>
                <a:off x="4147458" y="3763701"/>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Canvas Apps</a:t>
                </a:r>
              </a:p>
            </p:txBody>
          </p:sp>
        </p:grpSp>
        <p:grpSp>
          <p:nvGrpSpPr>
            <p:cNvPr id="104" name="Group 103">
              <a:extLst>
                <a:ext uri="{FF2B5EF4-FFF2-40B4-BE49-F238E27FC236}">
                  <a16:creationId xmlns:a16="http://schemas.microsoft.com/office/drawing/2014/main" id="{C1CB9C1D-11AF-4C86-8494-6B0BDEF2FBF0}"/>
                </a:ext>
              </a:extLst>
            </p:cNvPr>
            <p:cNvGrpSpPr/>
            <p:nvPr/>
          </p:nvGrpSpPr>
          <p:grpSpPr>
            <a:xfrm>
              <a:off x="3658206" y="3730111"/>
              <a:ext cx="2450324" cy="247250"/>
              <a:chOff x="3773729" y="3620050"/>
              <a:chExt cx="2499457" cy="252222"/>
            </a:xfrm>
          </p:grpSpPr>
          <p:cxnSp>
            <p:nvCxnSpPr>
              <p:cNvPr id="118" name="Straight Connector 117">
                <a:extLst>
                  <a:ext uri="{FF2B5EF4-FFF2-40B4-BE49-F238E27FC236}">
                    <a16:creationId xmlns:a16="http://schemas.microsoft.com/office/drawing/2014/main" id="{B76EA5A4-270C-4613-ACFE-C38F39AD023B}"/>
                  </a:ext>
                </a:extLst>
              </p:cNvPr>
              <p:cNvCxnSpPr>
                <a:cxnSpLocks/>
                <a:endCxn id="119" idx="1"/>
              </p:cNvCxnSpPr>
              <p:nvPr/>
            </p:nvCxnSpPr>
            <p:spPr>
              <a:xfrm>
                <a:off x="3773729" y="3744842"/>
                <a:ext cx="290727" cy="1319"/>
              </a:xfrm>
              <a:prstGeom prst="line">
                <a:avLst/>
              </a:prstGeom>
              <a:noFill/>
              <a:ln w="12700" cap="flat" cmpd="sng" algn="ctr">
                <a:solidFill>
                  <a:srgbClr val="3C3C41"/>
                </a:solidFill>
                <a:prstDash val="solid"/>
                <a:miter lim="800000"/>
                <a:headEnd type="none" w="lg" len="med"/>
                <a:tailEnd type="none" w="lg" len="med"/>
              </a:ln>
              <a:effectLst/>
            </p:spPr>
          </p:cxnSp>
          <p:sp>
            <p:nvSpPr>
              <p:cNvPr id="119" name="Rectangle 118">
                <a:extLst>
                  <a:ext uri="{FF2B5EF4-FFF2-40B4-BE49-F238E27FC236}">
                    <a16:creationId xmlns:a16="http://schemas.microsoft.com/office/drawing/2014/main" id="{E19F1E1F-5701-450A-9AB2-17C79BC80F2C}"/>
                  </a:ext>
                </a:extLst>
              </p:cNvPr>
              <p:cNvSpPr/>
              <p:nvPr/>
            </p:nvSpPr>
            <p:spPr bwMode="auto">
              <a:xfrm>
                <a:off x="4064456" y="3620050"/>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Model-driven Apps</a:t>
                </a:r>
              </a:p>
            </p:txBody>
          </p:sp>
        </p:grpSp>
        <p:grpSp>
          <p:nvGrpSpPr>
            <p:cNvPr id="105" name="Group 104">
              <a:extLst>
                <a:ext uri="{FF2B5EF4-FFF2-40B4-BE49-F238E27FC236}">
                  <a16:creationId xmlns:a16="http://schemas.microsoft.com/office/drawing/2014/main" id="{C10B16F5-9B8C-469C-9185-8D683EA4854F}"/>
                </a:ext>
              </a:extLst>
            </p:cNvPr>
            <p:cNvGrpSpPr/>
            <p:nvPr/>
          </p:nvGrpSpPr>
          <p:grpSpPr>
            <a:xfrm>
              <a:off x="3658786" y="4000447"/>
              <a:ext cx="2437381" cy="247236"/>
              <a:chOff x="3484418" y="3449698"/>
              <a:chExt cx="2486251" cy="252222"/>
            </a:xfrm>
          </p:grpSpPr>
          <p:cxnSp>
            <p:nvCxnSpPr>
              <p:cNvPr id="116" name="Straight Connector 115">
                <a:extLst>
                  <a:ext uri="{FF2B5EF4-FFF2-40B4-BE49-F238E27FC236}">
                    <a16:creationId xmlns:a16="http://schemas.microsoft.com/office/drawing/2014/main" id="{760CFF56-8BE3-48DC-9C93-629577A7C148}"/>
                  </a:ext>
                </a:extLst>
              </p:cNvPr>
              <p:cNvCxnSpPr>
                <a:cxnSpLocks/>
                <a:endCxn id="117" idx="1"/>
              </p:cNvCxnSpPr>
              <p:nvPr/>
            </p:nvCxnSpPr>
            <p:spPr>
              <a:xfrm>
                <a:off x="3484418" y="3573735"/>
                <a:ext cx="277521" cy="2074"/>
              </a:xfrm>
              <a:prstGeom prst="line">
                <a:avLst/>
              </a:prstGeom>
              <a:noFill/>
              <a:ln w="12700" cap="flat" cmpd="sng" algn="ctr">
                <a:solidFill>
                  <a:srgbClr val="3C3C41"/>
                </a:solidFill>
                <a:prstDash val="solid"/>
                <a:miter lim="800000"/>
                <a:headEnd type="none" w="lg" len="med"/>
                <a:tailEnd type="none" w="lg" len="med"/>
              </a:ln>
              <a:effectLst/>
            </p:spPr>
          </p:cxnSp>
          <p:sp>
            <p:nvSpPr>
              <p:cNvPr id="117" name="Rectangle 116">
                <a:extLst>
                  <a:ext uri="{FF2B5EF4-FFF2-40B4-BE49-F238E27FC236}">
                    <a16:creationId xmlns:a16="http://schemas.microsoft.com/office/drawing/2014/main" id="{87D0E5C3-5367-412A-ACA6-6993880D6880}"/>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Portals</a:t>
                </a:r>
              </a:p>
            </p:txBody>
          </p:sp>
        </p:grpSp>
        <p:grpSp>
          <p:nvGrpSpPr>
            <p:cNvPr id="107" name="Group 106">
              <a:extLst>
                <a:ext uri="{FF2B5EF4-FFF2-40B4-BE49-F238E27FC236}">
                  <a16:creationId xmlns:a16="http://schemas.microsoft.com/office/drawing/2014/main" id="{8C353A59-AC12-4392-95B9-8A96CC57B755}"/>
                </a:ext>
              </a:extLst>
            </p:cNvPr>
            <p:cNvGrpSpPr/>
            <p:nvPr/>
          </p:nvGrpSpPr>
          <p:grpSpPr>
            <a:xfrm>
              <a:off x="6313163" y="3470160"/>
              <a:ext cx="2450324" cy="252222"/>
              <a:chOff x="1946140" y="3343157"/>
              <a:chExt cx="2499457" cy="252222"/>
            </a:xfrm>
          </p:grpSpPr>
          <p:cxnSp>
            <p:nvCxnSpPr>
              <p:cNvPr id="114" name="Straight Connector 113">
                <a:extLst>
                  <a:ext uri="{FF2B5EF4-FFF2-40B4-BE49-F238E27FC236}">
                    <a16:creationId xmlns:a16="http://schemas.microsoft.com/office/drawing/2014/main" id="{B273C8C4-C244-429B-A204-03E761F49B68}"/>
                  </a:ext>
                </a:extLst>
              </p:cNvPr>
              <p:cNvCxnSpPr>
                <a:cxnSpLocks/>
                <a:endCxn id="115" idx="1"/>
              </p:cNvCxnSpPr>
              <p:nvPr/>
            </p:nvCxnSpPr>
            <p:spPr>
              <a:xfrm>
                <a:off x="1946140" y="3469268"/>
                <a:ext cx="290727" cy="0"/>
              </a:xfrm>
              <a:prstGeom prst="line">
                <a:avLst/>
              </a:prstGeom>
              <a:noFill/>
              <a:ln w="12700" cap="flat" cmpd="sng" algn="ctr">
                <a:solidFill>
                  <a:srgbClr val="3C3C41"/>
                </a:solidFill>
                <a:prstDash val="solid"/>
                <a:miter lim="800000"/>
                <a:headEnd type="none" w="lg" len="med"/>
                <a:tailEnd type="none" w="lg" len="med"/>
              </a:ln>
              <a:effectLst/>
            </p:spPr>
          </p:cxnSp>
          <p:sp>
            <p:nvSpPr>
              <p:cNvPr id="115" name="Rectangle 114">
                <a:extLst>
                  <a:ext uri="{FF2B5EF4-FFF2-40B4-BE49-F238E27FC236}">
                    <a16:creationId xmlns:a16="http://schemas.microsoft.com/office/drawing/2014/main" id="{ABFD7BC3-DD42-4899-A079-61B16960491B}"/>
                  </a:ext>
                </a:extLst>
              </p:cNvPr>
              <p:cNvSpPr/>
              <p:nvPr/>
            </p:nvSpPr>
            <p:spPr bwMode="auto">
              <a:xfrm>
                <a:off x="2236867" y="3343157"/>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Flows</a:t>
                </a:r>
              </a:p>
            </p:txBody>
          </p:sp>
        </p:grpSp>
        <p:grpSp>
          <p:nvGrpSpPr>
            <p:cNvPr id="108" name="Group 107">
              <a:extLst>
                <a:ext uri="{FF2B5EF4-FFF2-40B4-BE49-F238E27FC236}">
                  <a16:creationId xmlns:a16="http://schemas.microsoft.com/office/drawing/2014/main" id="{2578B09C-AE60-415B-B8C4-EA0B9491B6DE}"/>
                </a:ext>
              </a:extLst>
            </p:cNvPr>
            <p:cNvGrpSpPr/>
            <p:nvPr/>
          </p:nvGrpSpPr>
          <p:grpSpPr>
            <a:xfrm>
              <a:off x="6309190" y="3728975"/>
              <a:ext cx="2450324" cy="247250"/>
              <a:chOff x="3471212" y="3449698"/>
              <a:chExt cx="2499457" cy="252222"/>
            </a:xfrm>
          </p:grpSpPr>
          <p:cxnSp>
            <p:nvCxnSpPr>
              <p:cNvPr id="112" name="Straight Connector 111">
                <a:extLst>
                  <a:ext uri="{FF2B5EF4-FFF2-40B4-BE49-F238E27FC236}">
                    <a16:creationId xmlns:a16="http://schemas.microsoft.com/office/drawing/2014/main" id="{FBA6CAFA-7D2E-4803-918A-1FD429C4B103}"/>
                  </a:ext>
                </a:extLst>
              </p:cNvPr>
              <p:cNvCxnSpPr>
                <a:cxnSpLocks/>
                <a:endCxn id="113" idx="1"/>
              </p:cNvCxnSpPr>
              <p:nvPr/>
            </p:nvCxnSpPr>
            <p:spPr>
              <a:xfrm>
                <a:off x="3471212" y="3574490"/>
                <a:ext cx="290727" cy="1319"/>
              </a:xfrm>
              <a:prstGeom prst="line">
                <a:avLst/>
              </a:prstGeom>
              <a:noFill/>
              <a:ln w="12700" cap="flat" cmpd="sng" algn="ctr">
                <a:solidFill>
                  <a:srgbClr val="3C3C41"/>
                </a:solidFill>
                <a:prstDash val="solid"/>
                <a:miter lim="800000"/>
                <a:headEnd type="none" w="lg" len="med"/>
                <a:tailEnd type="none" w="lg" len="med"/>
              </a:ln>
              <a:effectLst/>
            </p:spPr>
          </p:cxnSp>
          <p:sp>
            <p:nvSpPr>
              <p:cNvPr id="113" name="Rectangle 112">
                <a:extLst>
                  <a:ext uri="{FF2B5EF4-FFF2-40B4-BE49-F238E27FC236}">
                    <a16:creationId xmlns:a16="http://schemas.microsoft.com/office/drawing/2014/main" id="{303D63C4-E244-4BA7-9627-CB5B98B5FF73}"/>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Business Process Flows</a:t>
                </a:r>
              </a:p>
            </p:txBody>
          </p:sp>
        </p:grpSp>
        <p:grpSp>
          <p:nvGrpSpPr>
            <p:cNvPr id="109" name="Group 108">
              <a:extLst>
                <a:ext uri="{FF2B5EF4-FFF2-40B4-BE49-F238E27FC236}">
                  <a16:creationId xmlns:a16="http://schemas.microsoft.com/office/drawing/2014/main" id="{453E5095-7745-4E2E-9120-4D3859D4CE27}"/>
                </a:ext>
              </a:extLst>
            </p:cNvPr>
            <p:cNvGrpSpPr/>
            <p:nvPr/>
          </p:nvGrpSpPr>
          <p:grpSpPr>
            <a:xfrm>
              <a:off x="6309190" y="3998968"/>
              <a:ext cx="2437381" cy="247236"/>
              <a:chOff x="3484418" y="3449698"/>
              <a:chExt cx="2486251" cy="252222"/>
            </a:xfrm>
          </p:grpSpPr>
          <p:cxnSp>
            <p:nvCxnSpPr>
              <p:cNvPr id="110" name="Straight Connector 109">
                <a:extLst>
                  <a:ext uri="{FF2B5EF4-FFF2-40B4-BE49-F238E27FC236}">
                    <a16:creationId xmlns:a16="http://schemas.microsoft.com/office/drawing/2014/main" id="{905EB257-5E21-4CD3-B40D-9DBF0C62A63B}"/>
                  </a:ext>
                </a:extLst>
              </p:cNvPr>
              <p:cNvCxnSpPr>
                <a:cxnSpLocks/>
                <a:endCxn id="111" idx="1"/>
              </p:cNvCxnSpPr>
              <p:nvPr/>
            </p:nvCxnSpPr>
            <p:spPr>
              <a:xfrm>
                <a:off x="3484418" y="3573735"/>
                <a:ext cx="277521" cy="2074"/>
              </a:xfrm>
              <a:prstGeom prst="line">
                <a:avLst/>
              </a:prstGeom>
              <a:noFill/>
              <a:ln w="12700" cap="flat" cmpd="sng" algn="ctr">
                <a:solidFill>
                  <a:srgbClr val="3C3C41"/>
                </a:solidFill>
                <a:prstDash val="solid"/>
                <a:miter lim="800000"/>
                <a:headEnd type="none" w="lg" len="med"/>
                <a:tailEnd type="none" w="lg" len="med"/>
              </a:ln>
              <a:effectLst/>
            </p:spPr>
          </p:cxnSp>
          <p:sp>
            <p:nvSpPr>
              <p:cNvPr id="111" name="Rectangle 110">
                <a:extLst>
                  <a:ext uri="{FF2B5EF4-FFF2-40B4-BE49-F238E27FC236}">
                    <a16:creationId xmlns:a16="http://schemas.microsoft.com/office/drawing/2014/main" id="{ECDE6C89-A968-488D-9C4E-94002EC4522C}"/>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UI Flows (RPA)</a:t>
                </a:r>
              </a:p>
            </p:txBody>
          </p:sp>
        </p:grpSp>
        <p:cxnSp>
          <p:nvCxnSpPr>
            <p:cNvPr id="7" name="Straight Connector 6">
              <a:extLst>
                <a:ext uri="{FF2B5EF4-FFF2-40B4-BE49-F238E27FC236}">
                  <a16:creationId xmlns:a16="http://schemas.microsoft.com/office/drawing/2014/main" id="{CD5C5015-6D0B-4A16-9D98-DE20843BCF97}"/>
                </a:ext>
              </a:extLst>
            </p:cNvPr>
            <p:cNvCxnSpPr>
              <a:cxnSpLocks/>
            </p:cNvCxnSpPr>
            <p:nvPr/>
          </p:nvCxnSpPr>
          <p:spPr>
            <a:xfrm flipH="1">
              <a:off x="3648915" y="3420802"/>
              <a:ext cx="1433" cy="701230"/>
            </a:xfrm>
            <a:prstGeom prst="line">
              <a:avLst/>
            </a:prstGeom>
            <a:noFill/>
            <a:ln w="12700" cap="flat" cmpd="sng" algn="ctr">
              <a:solidFill>
                <a:srgbClr val="3C3C41"/>
              </a:solidFill>
              <a:prstDash val="solid"/>
              <a:miter lim="800000"/>
              <a:headEnd type="none" w="lg" len="med"/>
              <a:tailEnd type="none" w="lg" len="med"/>
            </a:ln>
            <a:effectLst/>
          </p:spPr>
        </p:cxnSp>
        <p:cxnSp>
          <p:nvCxnSpPr>
            <p:cNvPr id="9" name="Straight Connector 8">
              <a:extLst>
                <a:ext uri="{FF2B5EF4-FFF2-40B4-BE49-F238E27FC236}">
                  <a16:creationId xmlns:a16="http://schemas.microsoft.com/office/drawing/2014/main" id="{3FC40895-9537-493E-ADC9-4DD6DA1E3ED9}"/>
                </a:ext>
              </a:extLst>
            </p:cNvPr>
            <p:cNvCxnSpPr>
              <a:cxnSpLocks/>
            </p:cNvCxnSpPr>
            <p:nvPr/>
          </p:nvCxnSpPr>
          <p:spPr>
            <a:xfrm flipH="1">
              <a:off x="6314596" y="3423946"/>
              <a:ext cx="1433" cy="701230"/>
            </a:xfrm>
            <a:prstGeom prst="line">
              <a:avLst/>
            </a:prstGeom>
            <a:noFill/>
            <a:ln w="12700" cap="flat" cmpd="sng" algn="ctr">
              <a:solidFill>
                <a:srgbClr val="3C3C41"/>
              </a:solidFill>
              <a:prstDash val="solid"/>
              <a:miter lim="800000"/>
              <a:headEnd type="none" w="lg" len="med"/>
              <a:tailEnd type="none" w="lg" len="med"/>
            </a:ln>
            <a:effectLst/>
          </p:spPr>
        </p:cxnSp>
      </p:grpSp>
      <p:sp>
        <p:nvSpPr>
          <p:cNvPr id="11" name="Rectangle 10">
            <a:extLst>
              <a:ext uri="{FF2B5EF4-FFF2-40B4-BE49-F238E27FC236}">
                <a16:creationId xmlns:a16="http://schemas.microsoft.com/office/drawing/2014/main" id="{61AAA894-5FD3-4677-BACE-89B7B48D3732}"/>
              </a:ext>
            </a:extLst>
          </p:cNvPr>
          <p:cNvSpPr/>
          <p:nvPr/>
        </p:nvSpPr>
        <p:spPr>
          <a:xfrm>
            <a:off x="0" y="6546668"/>
            <a:ext cx="12192000" cy="345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mj-lt"/>
              </a:rPr>
              <a:t>Center of Excellence (Governance, Compliance &amp; Security)</a:t>
            </a:r>
          </a:p>
        </p:txBody>
      </p:sp>
    </p:spTree>
    <p:extLst>
      <p:ext uri="{BB962C8B-B14F-4D97-AF65-F5344CB8AC3E}">
        <p14:creationId xmlns:p14="http://schemas.microsoft.com/office/powerpoint/2010/main" val="95496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Freeform: Shape 11">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Silverbear Membership">
            <a:extLst>
              <a:ext uri="{FF2B5EF4-FFF2-40B4-BE49-F238E27FC236}">
                <a16:creationId xmlns:a16="http://schemas.microsoft.com/office/drawing/2014/main" id="{93CF24B4-7BC8-4CD7-A866-E417DEAD81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3381" y="1176793"/>
            <a:ext cx="4548146" cy="454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2294423" y="1859029"/>
            <a:ext cx="7603153" cy="3139942"/>
          </a:xfrm>
          <a:solidFill>
            <a:schemeClr val="bg2">
              <a:lumMod val="10000"/>
              <a:alpha val="75000"/>
            </a:schemeClr>
          </a:solidFill>
        </p:spPr>
        <p:txBody>
          <a:bodyPr anchor="ctr"/>
          <a:lstStyle/>
          <a:p>
            <a:pPr algn="ctr"/>
            <a:r>
              <a:rPr lang="en-GB" dirty="0">
                <a:solidFill>
                  <a:schemeClr val="bg1"/>
                </a:solidFill>
              </a:rPr>
              <a:t>Thank you</a:t>
            </a:r>
          </a:p>
        </p:txBody>
      </p:sp>
    </p:spTree>
    <p:extLst>
      <p:ext uri="{BB962C8B-B14F-4D97-AF65-F5344CB8AC3E}">
        <p14:creationId xmlns:p14="http://schemas.microsoft.com/office/powerpoint/2010/main" val="12884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2912447" y="1966723"/>
            <a:ext cx="6367106" cy="3081138"/>
          </a:xfrm>
          <a:solidFill>
            <a:schemeClr val="bg2">
              <a:lumMod val="10000"/>
              <a:alpha val="75000"/>
            </a:schemeClr>
          </a:solidFill>
        </p:spPr>
        <p:txBody>
          <a:bodyPr anchor="ctr"/>
          <a:lstStyle/>
          <a:p>
            <a:pPr algn="ctr"/>
            <a:r>
              <a:rPr lang="en-GB" dirty="0">
                <a:solidFill>
                  <a:schemeClr val="bg1"/>
                </a:solidFill>
              </a:rPr>
              <a:t>Power Platform Introduction</a:t>
            </a:r>
          </a:p>
        </p:txBody>
      </p:sp>
    </p:spTree>
    <p:extLst>
      <p:ext uri="{BB962C8B-B14F-4D97-AF65-F5344CB8AC3E}">
        <p14:creationId xmlns:p14="http://schemas.microsoft.com/office/powerpoint/2010/main" val="37831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F707415E-520E-452B-984A-4FBE2209B860}"/>
              </a:ext>
            </a:extLst>
          </p:cNvPr>
          <p:cNvSpPr txBox="1">
            <a:spLocks/>
          </p:cNvSpPr>
          <p:nvPr/>
        </p:nvSpPr>
        <p:spPr>
          <a:xfrm>
            <a:off x="455996" y="620429"/>
            <a:ext cx="11306469" cy="403137"/>
          </a:xfrm>
          <a:prstGeom prst="rect">
            <a:avLst/>
          </a:prstGeom>
        </p:spPr>
        <p:txBody>
          <a:bodyPr vert="horz" wrap="square" lIns="0" tIns="0" rIns="0" bIns="0" rtlCol="0" anchor="t">
            <a:spAutoFit/>
          </a:bodyPr>
          <a:lstStyle>
            <a:lvl1pPr algn="l" defTabSz="914192" rtl="0" eaLnBrk="1" latinLnBrk="0" hangingPunct="1">
              <a:lnSpc>
                <a:spcPts val="3136"/>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lumMod val="75000"/>
                    <a:lumOff val="25000"/>
                  </a:schemeClr>
                </a:solidFill>
                <a:effectLst/>
                <a:uLnTx/>
                <a:uFillTx/>
                <a:latin typeface="Segoe UI Semibold"/>
                <a:ea typeface="+mn-ea"/>
                <a:cs typeface="Segoe UI" pitchFamily="34" charset="0"/>
              </a:rPr>
              <a:t>Digital </a:t>
            </a:r>
            <a:r>
              <a:rPr lang="en-US" sz="2800">
                <a:solidFill>
                  <a:schemeClr val="tx1">
                    <a:lumMod val="75000"/>
                    <a:lumOff val="25000"/>
                  </a:schemeClr>
                </a:solidFill>
                <a:latin typeface="Segoe UI Semibold"/>
              </a:rPr>
              <a:t>t</a:t>
            </a:r>
            <a:r>
              <a:rPr kumimoji="0" lang="en-US" sz="2800" b="0" i="0" u="none" strike="noStrike" kern="1200" cap="none" spc="-49" normalizeH="0" baseline="0" noProof="0" err="1">
                <a:ln w="3175">
                  <a:noFill/>
                </a:ln>
                <a:solidFill>
                  <a:schemeClr val="tx1">
                    <a:lumMod val="75000"/>
                    <a:lumOff val="25000"/>
                  </a:schemeClr>
                </a:solidFill>
                <a:effectLst/>
                <a:uLnTx/>
                <a:uFillTx/>
                <a:latin typeface="Segoe UI Semibold"/>
                <a:ea typeface="+mn-ea"/>
                <a:cs typeface="Segoe UI" pitchFamily="34" charset="0"/>
              </a:rPr>
              <a:t>ransformation</a:t>
            </a:r>
            <a:r>
              <a:rPr kumimoji="0" lang="en-US" sz="2800" b="0" i="0" u="none" strike="noStrike" kern="1200" cap="none" spc="-49" normalizeH="0" baseline="0" noProof="0">
                <a:ln w="3175">
                  <a:noFill/>
                </a:ln>
                <a:solidFill>
                  <a:schemeClr val="tx1">
                    <a:lumMod val="75000"/>
                    <a:lumOff val="25000"/>
                  </a:schemeClr>
                </a:solidFill>
                <a:effectLst/>
                <a:uLnTx/>
                <a:uFillTx/>
                <a:latin typeface="Segoe UI Semibold"/>
                <a:ea typeface="+mn-ea"/>
                <a:cs typeface="Segoe UI" pitchFamily="34" charset="0"/>
              </a:rPr>
              <a:t> landscape</a:t>
            </a:r>
          </a:p>
        </p:txBody>
      </p:sp>
      <p:grpSp>
        <p:nvGrpSpPr>
          <p:cNvPr id="17" name="Group 16">
            <a:extLst>
              <a:ext uri="{FF2B5EF4-FFF2-40B4-BE49-F238E27FC236}">
                <a16:creationId xmlns:a16="http://schemas.microsoft.com/office/drawing/2014/main" id="{B7AC814E-62E1-463F-84F5-B1A683BA1D5C}"/>
              </a:ext>
            </a:extLst>
          </p:cNvPr>
          <p:cNvGrpSpPr/>
          <p:nvPr/>
        </p:nvGrpSpPr>
        <p:grpSpPr>
          <a:xfrm>
            <a:off x="8079541" y="1883441"/>
            <a:ext cx="3777577" cy="4261797"/>
            <a:chOff x="8079541" y="1883441"/>
            <a:chExt cx="3777577" cy="4261797"/>
          </a:xfrm>
        </p:grpSpPr>
        <p:graphicFrame>
          <p:nvGraphicFramePr>
            <p:cNvPr id="4" name="Chart 3">
              <a:extLst>
                <a:ext uri="{FF2B5EF4-FFF2-40B4-BE49-F238E27FC236}">
                  <a16:creationId xmlns:a16="http://schemas.microsoft.com/office/drawing/2014/main" id="{0230A9C3-D3A5-43DB-820E-6EA0276C654D}"/>
                </a:ext>
              </a:extLst>
            </p:cNvPr>
            <p:cNvGraphicFramePr/>
            <p:nvPr/>
          </p:nvGraphicFramePr>
          <p:xfrm>
            <a:off x="8079541" y="1883441"/>
            <a:ext cx="3718234" cy="257092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C0B93DC1-52E7-4D5E-B4DF-7A808231FC6F}"/>
                </a:ext>
              </a:extLst>
            </p:cNvPr>
            <p:cNvSpPr txBox="1"/>
            <p:nvPr/>
          </p:nvSpPr>
          <p:spPr>
            <a:xfrm>
              <a:off x="9199054" y="2509247"/>
              <a:ext cx="1508233" cy="1323439"/>
            </a:xfrm>
            <a:prstGeom prst="rect">
              <a:avLst/>
            </a:prstGeom>
            <a:noFill/>
          </p:spPr>
          <p:txBody>
            <a:bodyPr wrap="none" rtlCol="0">
              <a:spAutoFit/>
            </a:bodyPr>
            <a:lstStyle/>
            <a:p>
              <a:pPr algn="ctr"/>
              <a:r>
                <a:rPr lang="en-US" sz="8000" spc="-400">
                  <a:solidFill>
                    <a:srgbClr val="3C3C41"/>
                  </a:solidFill>
                  <a:latin typeface="Segoe UI Light" panose="020B0502040204020203" pitchFamily="34" charset="0"/>
                  <a:cs typeface="Segoe UI Light" panose="020B0502040204020203" pitchFamily="34" charset="0"/>
                </a:rPr>
                <a:t>65</a:t>
              </a:r>
              <a:r>
                <a:rPr lang="en-US" sz="6000" spc="-400" baseline="30000">
                  <a:solidFill>
                    <a:srgbClr val="3C3C41"/>
                  </a:solidFill>
                  <a:latin typeface="Segoe UI Light" panose="020B0502040204020203" pitchFamily="34" charset="0"/>
                  <a:cs typeface="Segoe UI Light" panose="020B0502040204020203" pitchFamily="34" charset="0"/>
                </a:rPr>
                <a:t>%</a:t>
              </a:r>
              <a:endParaRPr lang="en-US" sz="8000" spc="-400" baseline="30000">
                <a:solidFill>
                  <a:srgbClr val="3C3C41"/>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04A2A01-F1C6-4D61-9EF0-C8B2286A8559}"/>
                </a:ext>
              </a:extLst>
            </p:cNvPr>
            <p:cNvSpPr/>
            <p:nvPr/>
          </p:nvSpPr>
          <p:spPr>
            <a:xfrm>
              <a:off x="8236324" y="5314241"/>
              <a:ext cx="3620794" cy="830997"/>
            </a:xfrm>
            <a:prstGeom prst="rect">
              <a:avLst/>
            </a:prstGeom>
          </p:spPr>
          <p:txBody>
            <a:bodyPr wrap="square">
              <a:spAutoFit/>
            </a:bodyPr>
            <a:lstStyle/>
            <a:p>
              <a:r>
                <a:rPr lang="en-US" sz="1600">
                  <a:solidFill>
                    <a:srgbClr val="282828"/>
                  </a:solidFill>
                  <a:latin typeface="Segoe UI"/>
                </a:rPr>
                <a:t>By 2024, </a:t>
              </a:r>
              <a:r>
                <a:rPr lang="en-US" sz="1600">
                  <a:solidFill>
                    <a:srgbClr val="0070C0"/>
                  </a:solidFill>
                  <a:latin typeface="Segoe UI Semibold" panose="020B0702040204020203" pitchFamily="34" charset="0"/>
                  <a:cs typeface="Segoe UI Semibold" panose="020B0702040204020203" pitchFamily="34" charset="0"/>
                </a:rPr>
                <a:t>low-code application will be responsible for more than 65% </a:t>
              </a:r>
              <a:r>
                <a:rPr lang="en-US" sz="1600">
                  <a:solidFill>
                    <a:srgbClr val="282828"/>
                  </a:solidFill>
                  <a:latin typeface="Segoe UI"/>
                </a:rPr>
                <a:t>of application dev. activity</a:t>
              </a:r>
              <a:r>
                <a:rPr lang="en-US" sz="1600" baseline="30000">
                  <a:solidFill>
                    <a:srgbClr val="282828"/>
                  </a:solidFill>
                  <a:latin typeface="Segoe UI"/>
                </a:rPr>
                <a:t>3</a:t>
              </a:r>
              <a:endParaRPr lang="en-US" sz="1600" baseline="30000"/>
            </a:p>
          </p:txBody>
        </p:sp>
      </p:grpSp>
      <p:graphicFrame>
        <p:nvGraphicFramePr>
          <p:cNvPr id="56" name="Chart 55">
            <a:extLst>
              <a:ext uri="{FF2B5EF4-FFF2-40B4-BE49-F238E27FC236}">
                <a16:creationId xmlns:a16="http://schemas.microsoft.com/office/drawing/2014/main" id="{7ABFF83D-9597-4591-9F83-B0BBE74AD754}"/>
              </a:ext>
            </a:extLst>
          </p:cNvPr>
          <p:cNvGraphicFramePr/>
          <p:nvPr/>
        </p:nvGraphicFramePr>
        <p:xfrm>
          <a:off x="67833" y="1663094"/>
          <a:ext cx="3971021" cy="3170163"/>
        </p:xfrm>
        <a:graphic>
          <a:graphicData uri="http://schemas.openxmlformats.org/drawingml/2006/chart">
            <c:chart xmlns:c="http://schemas.openxmlformats.org/drawingml/2006/chart" xmlns:r="http://schemas.openxmlformats.org/officeDocument/2006/relationships" r:id="rId4"/>
          </a:graphicData>
        </a:graphic>
      </p:graphicFrame>
      <p:grpSp>
        <p:nvGrpSpPr>
          <p:cNvPr id="15" name="Group 14">
            <a:extLst>
              <a:ext uri="{FF2B5EF4-FFF2-40B4-BE49-F238E27FC236}">
                <a16:creationId xmlns:a16="http://schemas.microsoft.com/office/drawing/2014/main" id="{7CD401A2-2581-4661-94DC-DD949E418D5E}"/>
              </a:ext>
            </a:extLst>
          </p:cNvPr>
          <p:cNvGrpSpPr/>
          <p:nvPr/>
        </p:nvGrpSpPr>
        <p:grpSpPr>
          <a:xfrm>
            <a:off x="253572" y="2238374"/>
            <a:ext cx="3430922" cy="3906864"/>
            <a:chOff x="475454" y="2238374"/>
            <a:chExt cx="3430922" cy="3906864"/>
          </a:xfrm>
        </p:grpSpPr>
        <p:sp>
          <p:nvSpPr>
            <p:cNvPr id="57" name="TextBox 56">
              <a:extLst>
                <a:ext uri="{FF2B5EF4-FFF2-40B4-BE49-F238E27FC236}">
                  <a16:creationId xmlns:a16="http://schemas.microsoft.com/office/drawing/2014/main" id="{656513C5-27F1-45BC-95BE-CC56135A85B1}"/>
                </a:ext>
              </a:extLst>
            </p:cNvPr>
            <p:cNvSpPr txBox="1"/>
            <p:nvPr/>
          </p:nvSpPr>
          <p:spPr>
            <a:xfrm>
              <a:off x="1228378" y="2238374"/>
              <a:ext cx="1697901" cy="1862048"/>
            </a:xfrm>
            <a:prstGeom prst="rect">
              <a:avLst/>
            </a:prstGeom>
            <a:noFill/>
          </p:spPr>
          <p:txBody>
            <a:bodyPr wrap="none" rtlCol="0">
              <a:spAutoFit/>
            </a:bodyPr>
            <a:lstStyle/>
            <a:p>
              <a:pPr algn="ctr"/>
              <a:r>
                <a:rPr lang="en-US" sz="11500" spc="-400">
                  <a:solidFill>
                    <a:srgbClr val="3C3C41"/>
                  </a:solidFill>
                  <a:latin typeface="Segoe UI Light" panose="020B0502040204020203" pitchFamily="34" charset="0"/>
                  <a:cs typeface="Segoe UI Light" panose="020B0502040204020203" pitchFamily="34" charset="0"/>
                </a:rPr>
                <a:t>5X</a:t>
              </a:r>
            </a:p>
          </p:txBody>
        </p:sp>
        <p:sp>
          <p:nvSpPr>
            <p:cNvPr id="70" name="Rectangle 69">
              <a:extLst>
                <a:ext uri="{FF2B5EF4-FFF2-40B4-BE49-F238E27FC236}">
                  <a16:creationId xmlns:a16="http://schemas.microsoft.com/office/drawing/2014/main" id="{9C60CF65-9169-4EBD-932C-58FB7C8DC49A}"/>
                </a:ext>
              </a:extLst>
            </p:cNvPr>
            <p:cNvSpPr/>
            <p:nvPr/>
          </p:nvSpPr>
          <p:spPr>
            <a:xfrm>
              <a:off x="475454" y="5314241"/>
              <a:ext cx="3430922" cy="830997"/>
            </a:xfrm>
            <a:prstGeom prst="rect">
              <a:avLst/>
            </a:prstGeom>
          </p:spPr>
          <p:txBody>
            <a:bodyPr wrap="square">
              <a:spAutoFit/>
            </a:bodyPr>
            <a:lstStyle/>
            <a:p>
              <a:r>
                <a:rPr lang="en-US" sz="1600">
                  <a:solidFill>
                    <a:srgbClr val="282828"/>
                  </a:solidFill>
                  <a:latin typeface="Segoe UI"/>
                </a:rPr>
                <a:t>Demand for mobile app will </a:t>
              </a:r>
              <a:r>
                <a:rPr lang="en-US" sz="1600">
                  <a:solidFill>
                    <a:srgbClr val="0070C0"/>
                  </a:solidFill>
                  <a:latin typeface="Segoe UI Semibold" panose="020B0702040204020203" pitchFamily="34" charset="0"/>
                  <a:cs typeface="Segoe UI Semibold" panose="020B0702040204020203" pitchFamily="34" charset="0"/>
                </a:rPr>
                <a:t>grow at least five times faster than IT capacity to deliver</a:t>
              </a:r>
              <a:r>
                <a:rPr lang="en-US" sz="1600" baseline="30000">
                  <a:solidFill>
                    <a:srgbClr val="0070C0"/>
                  </a:solidFill>
                  <a:latin typeface="Segoe UI" panose="020B0502040204020203" pitchFamily="34" charset="0"/>
                  <a:cs typeface="Segoe UI" panose="020B0502040204020203" pitchFamily="34" charset="0"/>
                </a:rPr>
                <a:t>1</a:t>
              </a:r>
              <a:r>
                <a:rPr lang="en-US" sz="1600">
                  <a:solidFill>
                    <a:srgbClr val="0070C0"/>
                  </a:solidFill>
                  <a:latin typeface="Segoe UI Semibold" panose="020B0702040204020203" pitchFamily="34" charset="0"/>
                  <a:cs typeface="Segoe UI Semibold" panose="020B0702040204020203" pitchFamily="34" charset="0"/>
                </a:rPr>
                <a:t> </a:t>
              </a:r>
            </a:p>
          </p:txBody>
        </p:sp>
      </p:grpSp>
      <p:grpSp>
        <p:nvGrpSpPr>
          <p:cNvPr id="16" name="Group 15">
            <a:extLst>
              <a:ext uri="{FF2B5EF4-FFF2-40B4-BE49-F238E27FC236}">
                <a16:creationId xmlns:a16="http://schemas.microsoft.com/office/drawing/2014/main" id="{F9E8D3B1-FA88-4F91-80F7-C579694C634E}"/>
              </a:ext>
            </a:extLst>
          </p:cNvPr>
          <p:cNvGrpSpPr/>
          <p:nvPr/>
        </p:nvGrpSpPr>
        <p:grpSpPr>
          <a:xfrm>
            <a:off x="4080678" y="2238374"/>
            <a:ext cx="3862317" cy="3906864"/>
            <a:chOff x="4080678" y="2238374"/>
            <a:chExt cx="3862317" cy="3906864"/>
          </a:xfrm>
        </p:grpSpPr>
        <p:sp>
          <p:nvSpPr>
            <p:cNvPr id="55" name="Rectangle 54">
              <a:extLst>
                <a:ext uri="{FF2B5EF4-FFF2-40B4-BE49-F238E27FC236}">
                  <a16:creationId xmlns:a16="http://schemas.microsoft.com/office/drawing/2014/main" id="{A4D3A684-7722-42E4-B3D9-97F74C3391FB}"/>
                </a:ext>
              </a:extLst>
            </p:cNvPr>
            <p:cNvSpPr/>
            <p:nvPr/>
          </p:nvSpPr>
          <p:spPr>
            <a:xfrm>
              <a:off x="4080678" y="5314241"/>
              <a:ext cx="3862317" cy="830997"/>
            </a:xfrm>
            <a:prstGeom prst="rect">
              <a:avLst/>
            </a:prstGeom>
          </p:spPr>
          <p:txBody>
            <a:bodyPr wrap="square">
              <a:spAutoFit/>
            </a:bodyPr>
            <a:lstStyle/>
            <a:p>
              <a:r>
                <a:rPr lang="en-US" sz="1600">
                  <a:solidFill>
                    <a:srgbClr val="3C3C41"/>
                  </a:solidFill>
                  <a:latin typeface="Segoe UI" panose="020B0502040204020203" pitchFamily="34" charset="0"/>
                  <a:cs typeface="Segoe UI" panose="020B0502040204020203" pitchFamily="34" charset="0"/>
                </a:rPr>
                <a:t>In the next 5 years, </a:t>
              </a:r>
              <a:r>
                <a:rPr lang="en-US" sz="1600">
                  <a:solidFill>
                    <a:srgbClr val="0070C0"/>
                  </a:solidFill>
                  <a:latin typeface="Segoe UI Semibold" panose="020B0702040204020203" pitchFamily="34" charset="0"/>
                  <a:cs typeface="Segoe UI Semibold" panose="020B0702040204020203" pitchFamily="34" charset="0"/>
                </a:rPr>
                <a:t>500 million new logical apps will be created, </a:t>
              </a:r>
              <a:r>
                <a:rPr lang="en-US" sz="1600">
                  <a:solidFill>
                    <a:srgbClr val="3C3C41"/>
                  </a:solidFill>
                  <a:latin typeface="Segoe UI" panose="020B0502040204020203" pitchFamily="34" charset="0"/>
                  <a:cs typeface="Segoe UI" panose="020B0502040204020203" pitchFamily="34" charset="0"/>
                </a:rPr>
                <a:t>equal to the number built over the past 40 years</a:t>
              </a:r>
              <a:r>
                <a:rPr lang="en-US" sz="1600" baseline="30000">
                  <a:solidFill>
                    <a:srgbClr val="3C3C41"/>
                  </a:solidFill>
                  <a:latin typeface="Segoe UI" panose="020B0502040204020203" pitchFamily="34" charset="0"/>
                  <a:cs typeface="Segoe UI" panose="020B0502040204020203" pitchFamily="34" charset="0"/>
                </a:rPr>
                <a:t>2</a:t>
              </a:r>
              <a:r>
                <a:rPr lang="en-US" sz="1600">
                  <a:solidFill>
                    <a:srgbClr val="3C3C41"/>
                  </a:solidFill>
                  <a:latin typeface="Segoe UI" panose="020B0502040204020203" pitchFamily="34" charset="0"/>
                  <a:cs typeface="Segoe UI" panose="020B0502040204020203" pitchFamily="34" charset="0"/>
                </a:rPr>
                <a:t>.</a:t>
              </a:r>
              <a:endParaRPr lang="en-US" sz="1600" baseline="30000">
                <a:solidFill>
                  <a:srgbClr val="3C3C41"/>
                </a:solidFill>
                <a:latin typeface="Segoe UI" panose="020B0502040204020203" pitchFamily="34" charset="0"/>
                <a:cs typeface="Segoe UI" panose="020B0502040204020203" pitchFamily="34" charset="0"/>
              </a:endParaRPr>
            </a:p>
          </p:txBody>
        </p:sp>
        <p:sp>
          <p:nvSpPr>
            <p:cNvPr id="82" name="TextBox 81">
              <a:extLst>
                <a:ext uri="{FF2B5EF4-FFF2-40B4-BE49-F238E27FC236}">
                  <a16:creationId xmlns:a16="http://schemas.microsoft.com/office/drawing/2014/main" id="{D3872FA9-974A-415E-AC19-4AB9D6C97326}"/>
                </a:ext>
              </a:extLst>
            </p:cNvPr>
            <p:cNvSpPr txBox="1"/>
            <p:nvPr/>
          </p:nvSpPr>
          <p:spPr>
            <a:xfrm>
              <a:off x="4172790" y="2238374"/>
              <a:ext cx="3538148" cy="1862048"/>
            </a:xfrm>
            <a:prstGeom prst="rect">
              <a:avLst/>
            </a:prstGeom>
            <a:noFill/>
          </p:spPr>
          <p:txBody>
            <a:bodyPr wrap="none" rtlCol="0">
              <a:spAutoFit/>
            </a:bodyPr>
            <a:lstStyle/>
            <a:p>
              <a:pPr algn="ctr"/>
              <a:r>
                <a:rPr lang="en-US" sz="11500" spc="-400">
                  <a:solidFill>
                    <a:srgbClr val="0070C0"/>
                  </a:solidFill>
                  <a:latin typeface="Segoe UI Light" panose="020B0502040204020203" pitchFamily="34" charset="0"/>
                  <a:cs typeface="Segoe UI Light" panose="020B0502040204020203" pitchFamily="34" charset="0"/>
                </a:rPr>
                <a:t>500M</a:t>
              </a:r>
            </a:p>
          </p:txBody>
        </p:sp>
      </p:grpSp>
      <p:sp>
        <p:nvSpPr>
          <p:cNvPr id="83" name="TextBox 82">
            <a:extLst>
              <a:ext uri="{FF2B5EF4-FFF2-40B4-BE49-F238E27FC236}">
                <a16:creationId xmlns:a16="http://schemas.microsoft.com/office/drawing/2014/main" id="{8CD9597C-4C42-4900-AAFB-7F59EFC269E9}"/>
              </a:ext>
            </a:extLst>
          </p:cNvPr>
          <p:cNvSpPr txBox="1"/>
          <p:nvPr/>
        </p:nvSpPr>
        <p:spPr>
          <a:xfrm>
            <a:off x="0" y="6237571"/>
            <a:ext cx="4819268" cy="641907"/>
          </a:xfrm>
          <a:prstGeom prst="rect">
            <a:avLst/>
          </a:prstGeom>
          <a:noFill/>
        </p:spPr>
        <p:txBody>
          <a:bodyPr wrap="none" lIns="182880" tIns="146304" rIns="182880" bIns="146304" rtlCol="0">
            <a:spAutoFit/>
          </a:bodyPr>
          <a:lstStyle/>
          <a:p>
            <a:pPr lvl="0">
              <a:lnSpc>
                <a:spcPct val="50000"/>
              </a:lnSpc>
              <a:spcAft>
                <a:spcPts val="600"/>
              </a:spcAft>
              <a:defRPr/>
            </a:pPr>
            <a:r>
              <a:rPr kumimoji="0" lang="en-US" sz="800" b="0" i="0" u="none" strike="noStrike" kern="1200" cap="none" spc="0" normalizeH="0" baseline="30000" noProof="0">
                <a:ln>
                  <a:noFill/>
                </a:ln>
                <a:solidFill>
                  <a:srgbClr val="75757A"/>
                </a:solidFill>
                <a:effectLst/>
                <a:uLnTx/>
                <a:uFillTx/>
                <a:latin typeface="Segoe UI"/>
                <a:ea typeface="+mn-ea"/>
                <a:cs typeface="+mn-cs"/>
              </a:rPr>
              <a:t>1</a:t>
            </a:r>
            <a:r>
              <a:rPr kumimoji="0" lang="en-US" sz="800" b="0" i="0" u="none" strike="noStrike" kern="1200" cap="none" spc="0" normalizeH="0" baseline="0" noProof="0">
                <a:ln>
                  <a:noFill/>
                </a:ln>
                <a:solidFill>
                  <a:srgbClr val="75757A"/>
                </a:solidFill>
                <a:effectLst/>
                <a:uLnTx/>
                <a:uFillTx/>
                <a:latin typeface="Segoe UI"/>
                <a:ea typeface="+mn-ea"/>
                <a:cs typeface="+mn-cs"/>
              </a:rPr>
              <a:t>Source</a:t>
            </a:r>
            <a:r>
              <a:rPr lang="en-US" sz="800">
                <a:solidFill>
                  <a:srgbClr val="75757A"/>
                </a:solidFill>
                <a:latin typeface="Segoe UI"/>
              </a:rPr>
              <a:t>: Gartner, How to Deliver Enterprise Mobile Apps Faster 2017</a:t>
            </a:r>
            <a:endParaRPr kumimoji="0" lang="en-US" sz="800" b="0" i="0" u="none" strike="noStrike" kern="1200" cap="none" spc="0" normalizeH="0" baseline="0" noProof="0">
              <a:ln>
                <a:noFill/>
              </a:ln>
              <a:solidFill>
                <a:srgbClr val="75757A"/>
              </a:solidFill>
              <a:effectLst/>
              <a:uLnTx/>
              <a:uFillTx/>
              <a:latin typeface="Segoe UI"/>
              <a:ea typeface="+mn-ea"/>
              <a:cs typeface="+mn-cs"/>
            </a:endParaRPr>
          </a:p>
          <a:p>
            <a:pPr lvl="0">
              <a:lnSpc>
                <a:spcPct val="50000"/>
              </a:lnSpc>
              <a:spcAft>
                <a:spcPts val="600"/>
              </a:spcAft>
              <a:defRPr/>
            </a:pPr>
            <a:r>
              <a:rPr kumimoji="0" lang="en-US" sz="800" b="0" i="0" u="none" strike="noStrike" kern="1200" cap="none" spc="0" normalizeH="0" baseline="30000" noProof="0">
                <a:ln>
                  <a:noFill/>
                </a:ln>
                <a:solidFill>
                  <a:srgbClr val="75757A"/>
                </a:solidFill>
                <a:effectLst/>
                <a:uLnTx/>
                <a:uFillTx/>
                <a:latin typeface="Segoe UI"/>
                <a:ea typeface="+mn-ea"/>
                <a:cs typeface="+mn-cs"/>
              </a:rPr>
              <a:t>2</a:t>
            </a:r>
            <a:r>
              <a:rPr lang="en-US" sz="800">
                <a:solidFill>
                  <a:srgbClr val="75757A"/>
                </a:solidFill>
                <a:latin typeface="Segoe UI"/>
              </a:rPr>
              <a:t>Source: International Data Corporation “IDC” </a:t>
            </a:r>
            <a:r>
              <a:rPr lang="en-US" sz="800" err="1">
                <a:solidFill>
                  <a:srgbClr val="75757A"/>
                </a:solidFill>
                <a:latin typeface="Segoe UI"/>
              </a:rPr>
              <a:t>FutureScape</a:t>
            </a:r>
            <a:r>
              <a:rPr lang="en-US" sz="800">
                <a:solidFill>
                  <a:srgbClr val="75757A"/>
                </a:solidFill>
                <a:latin typeface="Segoe UI"/>
              </a:rPr>
              <a:t>: Worldwide IT Industry 2019 Predictions</a:t>
            </a:r>
          </a:p>
          <a:p>
            <a:pPr lvl="0">
              <a:lnSpc>
                <a:spcPct val="50000"/>
              </a:lnSpc>
              <a:spcAft>
                <a:spcPts val="600"/>
              </a:spcAft>
              <a:defRPr/>
            </a:pPr>
            <a:r>
              <a:rPr kumimoji="0" lang="en-US" sz="800" b="0" i="0" u="none" strike="noStrike" kern="1200" cap="none" spc="0" normalizeH="0" baseline="30000" noProof="0">
                <a:ln>
                  <a:noFill/>
                </a:ln>
                <a:solidFill>
                  <a:srgbClr val="75757A"/>
                </a:solidFill>
                <a:effectLst/>
                <a:uLnTx/>
                <a:uFillTx/>
                <a:latin typeface="Segoe UI"/>
                <a:ea typeface="+mn-ea"/>
                <a:cs typeface="+mn-cs"/>
              </a:rPr>
              <a:t>3</a:t>
            </a:r>
            <a:r>
              <a:rPr kumimoji="0" lang="en-US" sz="800" b="0" i="0" u="none" strike="noStrike" kern="1200" cap="none" spc="0" normalizeH="0" baseline="0" noProof="0">
                <a:ln>
                  <a:noFill/>
                </a:ln>
                <a:solidFill>
                  <a:srgbClr val="75757A"/>
                </a:solidFill>
                <a:effectLst/>
                <a:uLnTx/>
                <a:uFillTx/>
                <a:latin typeface="Segoe UI"/>
                <a:ea typeface="+mn-ea"/>
                <a:cs typeface="+mn-cs"/>
              </a:rPr>
              <a:t>Source</a:t>
            </a:r>
            <a:r>
              <a:rPr lang="en-US" sz="800">
                <a:solidFill>
                  <a:srgbClr val="75757A"/>
                </a:solidFill>
                <a:latin typeface="Segoe UI"/>
              </a:rPr>
              <a:t>: Gartner 2019 Magic Quadrant for Enterprise Low Code Application Platforms</a:t>
            </a:r>
            <a:endParaRPr kumimoji="0" lang="en-US" sz="800" b="0" i="0" u="none" strike="noStrike" kern="1200" cap="none" spc="0" normalizeH="0" baseline="0" noProof="0">
              <a:ln>
                <a:noFill/>
              </a:ln>
              <a:solidFill>
                <a:srgbClr val="75757A"/>
              </a:solidFill>
              <a:effectLst/>
              <a:uLnTx/>
              <a:uFillTx/>
              <a:latin typeface="Segoe UI"/>
              <a:ea typeface="+mn-ea"/>
              <a:cs typeface="+mn-cs"/>
            </a:endParaRPr>
          </a:p>
        </p:txBody>
      </p:sp>
      <p:cxnSp>
        <p:nvCxnSpPr>
          <p:cNvPr id="84" name="Straight Connector 7">
            <a:extLst>
              <a:ext uri="{FF2B5EF4-FFF2-40B4-BE49-F238E27FC236}">
                <a16:creationId xmlns:a16="http://schemas.microsoft.com/office/drawing/2014/main" id="{BD9B808B-D6B4-48B0-B283-478FD63E9F84}"/>
              </a:ext>
            </a:extLst>
          </p:cNvPr>
          <p:cNvCxnSpPr>
            <a:cxnSpLocks/>
          </p:cNvCxnSpPr>
          <p:nvPr/>
        </p:nvCxnSpPr>
        <p:spPr>
          <a:xfrm>
            <a:off x="3684494" y="2065757"/>
            <a:ext cx="0" cy="2574378"/>
          </a:xfrm>
          <a:prstGeom prst="line">
            <a:avLst/>
          </a:prstGeom>
          <a:ln cap="rnd">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7">
            <a:extLst>
              <a:ext uri="{FF2B5EF4-FFF2-40B4-BE49-F238E27FC236}">
                <a16:creationId xmlns:a16="http://schemas.microsoft.com/office/drawing/2014/main" id="{BABC317D-AC57-493A-8E96-B36C753FE649}"/>
              </a:ext>
            </a:extLst>
          </p:cNvPr>
          <p:cNvCxnSpPr>
            <a:cxnSpLocks/>
          </p:cNvCxnSpPr>
          <p:nvPr/>
        </p:nvCxnSpPr>
        <p:spPr>
          <a:xfrm>
            <a:off x="8105799" y="2065757"/>
            <a:ext cx="0" cy="2574378"/>
          </a:xfrm>
          <a:prstGeom prst="line">
            <a:avLst/>
          </a:prstGeom>
          <a:ln cap="rnd">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599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barn(outHorizontal)">
                                      <p:cBhvr>
                                        <p:cTn id="11" dur="5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16" presetClass="entr" presetSubtype="42" fill="hold"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barn(outHorizontal)">
                                      <p:cBhvr>
                                        <p:cTn id="20" dur="500"/>
                                        <p:tgtEl>
                                          <p:spTgt spid="8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C2D32FD-7DD6-492E-A22C-456F640E8145}"/>
              </a:ext>
            </a:extLst>
          </p:cNvPr>
          <p:cNvPicPr>
            <a:picLocks noChangeAspect="1"/>
          </p:cNvPicPr>
          <p:nvPr/>
        </p:nvPicPr>
        <p:blipFill>
          <a:blip r:embed="rId3"/>
          <a:stretch>
            <a:fillRect/>
          </a:stretch>
        </p:blipFill>
        <p:spPr>
          <a:xfrm>
            <a:off x="317515" y="2449326"/>
            <a:ext cx="3978297" cy="2983723"/>
          </a:xfrm>
          <a:prstGeom prst="rect">
            <a:avLst/>
          </a:prstGeom>
        </p:spPr>
      </p:pic>
      <p:sp>
        <p:nvSpPr>
          <p:cNvPr id="25" name="Title 10">
            <a:extLst>
              <a:ext uri="{FF2B5EF4-FFF2-40B4-BE49-F238E27FC236}">
                <a16:creationId xmlns:a16="http://schemas.microsoft.com/office/drawing/2014/main" id="{84FD1001-907E-455F-A61A-F7DF188ED011}"/>
              </a:ext>
            </a:extLst>
          </p:cNvPr>
          <p:cNvSpPr txBox="1">
            <a:spLocks/>
          </p:cNvSpPr>
          <p:nvPr/>
        </p:nvSpPr>
        <p:spPr>
          <a:xfrm>
            <a:off x="467171" y="402950"/>
            <a:ext cx="6633060" cy="4344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14367" fontAlgn="auto">
              <a:lnSpc>
                <a:spcPct val="90000"/>
              </a:lnSpc>
              <a:spcAft>
                <a:spcPts val="0"/>
              </a:spcAft>
              <a:buClrTx/>
              <a:buSzTx/>
              <a:tabLst/>
              <a:defRPr/>
            </a:pPr>
            <a:r>
              <a:rPr lang="en-GB" sz="3137" spc="-49"/>
              <a:t>Power Platform momentum</a:t>
            </a:r>
          </a:p>
        </p:txBody>
      </p:sp>
      <p:sp>
        <p:nvSpPr>
          <p:cNvPr id="43" name="Rectangle 42">
            <a:extLst>
              <a:ext uri="{FF2B5EF4-FFF2-40B4-BE49-F238E27FC236}">
                <a16:creationId xmlns:a16="http://schemas.microsoft.com/office/drawing/2014/main" id="{D3115A91-F5FF-4079-97CA-F16D64B20A54}"/>
              </a:ext>
            </a:extLst>
          </p:cNvPr>
          <p:cNvSpPr/>
          <p:nvPr/>
        </p:nvSpPr>
        <p:spPr bwMode="auto">
          <a:xfrm>
            <a:off x="4651654" y="1721370"/>
            <a:ext cx="2188151" cy="1177623"/>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&gt;3.5M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Monthly Active Developers on the Power Platform</a:t>
            </a:r>
          </a:p>
        </p:txBody>
      </p:sp>
      <p:sp>
        <p:nvSpPr>
          <p:cNvPr id="44" name="Rectangle 43">
            <a:extLst>
              <a:ext uri="{FF2B5EF4-FFF2-40B4-BE49-F238E27FC236}">
                <a16:creationId xmlns:a16="http://schemas.microsoft.com/office/drawing/2014/main" id="{C0C955CC-5722-4E3B-B790-2255F75C0763}"/>
              </a:ext>
            </a:extLst>
          </p:cNvPr>
          <p:cNvSpPr/>
          <p:nvPr/>
        </p:nvSpPr>
        <p:spPr bwMode="auto">
          <a:xfrm>
            <a:off x="4651654" y="2988356"/>
            <a:ext cx="2188151" cy="1177622"/>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&gt;700%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growth in Power Apps production apps in the last year</a:t>
            </a:r>
          </a:p>
        </p:txBody>
      </p:sp>
      <p:sp>
        <p:nvSpPr>
          <p:cNvPr id="45" name="Rectangle 44">
            <a:extLst>
              <a:ext uri="{FF2B5EF4-FFF2-40B4-BE49-F238E27FC236}">
                <a16:creationId xmlns:a16="http://schemas.microsoft.com/office/drawing/2014/main" id="{DF90857C-E859-477C-94A6-FBC5BE850C69}"/>
              </a:ext>
            </a:extLst>
          </p:cNvPr>
          <p:cNvSpPr/>
          <p:nvPr/>
        </p:nvSpPr>
        <p:spPr bwMode="auto">
          <a:xfrm>
            <a:off x="4651654" y="4255428"/>
            <a:ext cx="2188151" cy="1177621"/>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&gt;300%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growth in Power Apps Monthly Active Users in the last year</a:t>
            </a:r>
          </a:p>
        </p:txBody>
      </p:sp>
      <p:grpSp>
        <p:nvGrpSpPr>
          <p:cNvPr id="26" name="Group 25">
            <a:extLst>
              <a:ext uri="{FF2B5EF4-FFF2-40B4-BE49-F238E27FC236}">
                <a16:creationId xmlns:a16="http://schemas.microsoft.com/office/drawing/2014/main" id="{E9DEF2A7-FFD5-42D9-9D71-FB8E57BAF038}"/>
              </a:ext>
            </a:extLst>
          </p:cNvPr>
          <p:cNvGrpSpPr/>
          <p:nvPr/>
        </p:nvGrpSpPr>
        <p:grpSpPr>
          <a:xfrm>
            <a:off x="7195647" y="1583673"/>
            <a:ext cx="2465430" cy="2404950"/>
            <a:chOff x="557250" y="1585056"/>
            <a:chExt cx="2465430" cy="2388385"/>
          </a:xfrm>
        </p:grpSpPr>
        <p:pic>
          <p:nvPicPr>
            <p:cNvPr id="27" name="Picture 26">
              <a:extLst>
                <a:ext uri="{FF2B5EF4-FFF2-40B4-BE49-F238E27FC236}">
                  <a16:creationId xmlns:a16="http://schemas.microsoft.com/office/drawing/2014/main" id="{81A041AE-66B0-428B-82C2-89352B4AC6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7250" y="1585056"/>
              <a:ext cx="2465430" cy="2388385"/>
            </a:xfrm>
            <a:prstGeom prst="rect">
              <a:avLst/>
            </a:prstGeom>
          </p:spPr>
        </p:pic>
        <p:sp>
          <p:nvSpPr>
            <p:cNvPr id="28" name="Oval 27">
              <a:extLst>
                <a:ext uri="{FF2B5EF4-FFF2-40B4-BE49-F238E27FC236}">
                  <a16:creationId xmlns:a16="http://schemas.microsoft.com/office/drawing/2014/main" id="{85988B85-B702-4833-BC1E-07F2E9C186C9}"/>
                </a:ext>
              </a:extLst>
            </p:cNvPr>
            <p:cNvSpPr/>
            <p:nvPr/>
          </p:nvSpPr>
          <p:spPr bwMode="auto">
            <a:xfrm>
              <a:off x="2376629" y="2105478"/>
              <a:ext cx="403259" cy="241900"/>
            </a:xfrm>
            <a:prstGeom prst="ellipse">
              <a:avLst/>
            </a:prstGeom>
            <a:noFill/>
            <a:ln w="190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3C3C41">
                    <a:lumMod val="50000"/>
                  </a:srgbClr>
                </a:solidFill>
                <a:effectLst/>
                <a:uLnTx/>
                <a:uFillTx/>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34ABC9B6-65BA-4E62-80FB-0CE5CA0471A3}"/>
              </a:ext>
            </a:extLst>
          </p:cNvPr>
          <p:cNvSpPr txBox="1"/>
          <p:nvPr/>
        </p:nvSpPr>
        <p:spPr>
          <a:xfrm>
            <a:off x="7350599" y="4256292"/>
            <a:ext cx="2361082"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Segoe UI Light"/>
                <a:cs typeface="Segoe UI Light"/>
              </a:rPr>
              <a:t>Leader in the Forrester wave for Low Code Development Platforms for AD&amp;D Pros</a:t>
            </a:r>
          </a:p>
        </p:txBody>
      </p:sp>
      <p:sp>
        <p:nvSpPr>
          <p:cNvPr id="31" name="TextBox 30">
            <a:extLst>
              <a:ext uri="{FF2B5EF4-FFF2-40B4-BE49-F238E27FC236}">
                <a16:creationId xmlns:a16="http://schemas.microsoft.com/office/drawing/2014/main" id="{DE3321B4-613C-49E7-ADB1-046A24BBF74F}"/>
              </a:ext>
            </a:extLst>
          </p:cNvPr>
          <p:cNvSpPr txBox="1"/>
          <p:nvPr/>
        </p:nvSpPr>
        <p:spPr>
          <a:xfrm>
            <a:off x="9861833" y="4256292"/>
            <a:ext cx="217167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Segoe UI Light"/>
                <a:cs typeface="Segoe UI Light"/>
              </a:rPr>
              <a:t>Leader in the Gartner MQ for Enterprise Low Code Application Platforms</a:t>
            </a:r>
          </a:p>
        </p:txBody>
      </p:sp>
      <p:grpSp>
        <p:nvGrpSpPr>
          <p:cNvPr id="2" name="Group 1">
            <a:extLst>
              <a:ext uri="{FF2B5EF4-FFF2-40B4-BE49-F238E27FC236}">
                <a16:creationId xmlns:a16="http://schemas.microsoft.com/office/drawing/2014/main" id="{74AEF344-3532-48D8-95FA-EC651003B944}"/>
              </a:ext>
            </a:extLst>
          </p:cNvPr>
          <p:cNvGrpSpPr/>
          <p:nvPr/>
        </p:nvGrpSpPr>
        <p:grpSpPr>
          <a:xfrm>
            <a:off x="9741561" y="1583085"/>
            <a:ext cx="2376678" cy="2430862"/>
            <a:chOff x="7121994" y="1114566"/>
            <a:chExt cx="2429277" cy="2424495"/>
          </a:xfrm>
        </p:grpSpPr>
        <p:pic>
          <p:nvPicPr>
            <p:cNvPr id="29" name="Picture 28">
              <a:extLst>
                <a:ext uri="{FF2B5EF4-FFF2-40B4-BE49-F238E27FC236}">
                  <a16:creationId xmlns:a16="http://schemas.microsoft.com/office/drawing/2014/main" id="{8F0FCA35-298B-4752-B19B-E19630F952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1994" y="1114566"/>
              <a:ext cx="2429277" cy="2424495"/>
            </a:xfrm>
            <a:prstGeom prst="rect">
              <a:avLst/>
            </a:prstGeom>
          </p:spPr>
        </p:pic>
        <p:sp>
          <p:nvSpPr>
            <p:cNvPr id="32" name="Oval 31">
              <a:extLst>
                <a:ext uri="{FF2B5EF4-FFF2-40B4-BE49-F238E27FC236}">
                  <a16:creationId xmlns:a16="http://schemas.microsoft.com/office/drawing/2014/main" id="{F116BEB0-4AF7-452A-9C33-D137D392C551}"/>
                </a:ext>
              </a:extLst>
            </p:cNvPr>
            <p:cNvSpPr/>
            <p:nvPr/>
          </p:nvSpPr>
          <p:spPr bwMode="auto">
            <a:xfrm>
              <a:off x="8550112" y="1759215"/>
              <a:ext cx="403259" cy="241900"/>
            </a:xfrm>
            <a:prstGeom prst="ellipse">
              <a:avLst/>
            </a:prstGeom>
            <a:noFill/>
            <a:ln w="190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3C3C41">
                    <a:lumMod val="50000"/>
                  </a:srgbClr>
                </a:solidFill>
                <a:effectLst/>
                <a:uLnTx/>
                <a:uFillTx/>
                <a:latin typeface="Segoe UI"/>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94780A1B-63E8-4020-9378-50F600BDE8B4}"/>
              </a:ext>
            </a:extLst>
          </p:cNvPr>
          <p:cNvSpPr txBox="1"/>
          <p:nvPr/>
        </p:nvSpPr>
        <p:spPr>
          <a:xfrm>
            <a:off x="259613" y="1583673"/>
            <a:ext cx="4284330" cy="1181862"/>
          </a:xfrm>
          <a:prstGeom prst="rect">
            <a:avLst/>
          </a:prstGeom>
          <a:noFill/>
        </p:spPr>
        <p:txBody>
          <a:bodyPr wrap="square" lIns="182880" tIns="146304" rIns="182880" bIns="146304" rtlCol="0">
            <a:spAutoFit/>
          </a:bodyPr>
          <a:lstStyle/>
          <a:p>
            <a:pPr lvl="0">
              <a:lnSpc>
                <a:spcPct val="90000"/>
              </a:lnSpc>
              <a:spcAft>
                <a:spcPts val="600"/>
              </a:spcAft>
              <a:defRPr/>
            </a:pPr>
            <a:r>
              <a:rPr lang="en-GB" sz="1600">
                <a:solidFill>
                  <a:srgbClr val="282828"/>
                </a:solidFill>
                <a:latin typeface="Segoe UI Semibold" panose="020B0502040204020203" pitchFamily="34" charset="0"/>
                <a:cs typeface="Segoe UI Semibold" panose="020B0502040204020203" pitchFamily="34" charset="0"/>
              </a:rPr>
              <a:t>“Microsoft 365, Dynamics 365, and the </a:t>
            </a:r>
            <a:r>
              <a:rPr lang="en-GB" sz="1600">
                <a:solidFill>
                  <a:srgbClr val="742774"/>
                </a:solidFill>
                <a:latin typeface="Segoe UI Semibold" panose="020B0502040204020203" pitchFamily="34" charset="0"/>
                <a:cs typeface="Segoe UI Semibold" panose="020B0502040204020203" pitchFamily="34" charset="0"/>
              </a:rPr>
              <a:t>Power Platform</a:t>
            </a:r>
            <a:r>
              <a:rPr lang="en-GB" sz="1600">
                <a:solidFill>
                  <a:srgbClr val="282828"/>
                </a:solidFill>
                <a:latin typeface="Segoe UI Semibold" panose="020B0502040204020203" pitchFamily="34" charset="0"/>
                <a:cs typeface="Segoe UI Semibold" panose="020B0502040204020203" pitchFamily="34" charset="0"/>
              </a:rPr>
              <a:t>, on top of what we’re doing with Azure, is the core of what we are doing as a company.”</a:t>
            </a:r>
            <a:r>
              <a:rPr lang="en-US" sz="1600">
                <a:solidFill>
                  <a:srgbClr val="282828"/>
                </a:solidFill>
                <a:latin typeface="Segoe UI Semibold" panose="020B0502040204020203" pitchFamily="34" charset="0"/>
                <a:cs typeface="Segoe UI Semibold" panose="020B0502040204020203" pitchFamily="34" charset="0"/>
              </a:rPr>
              <a:t> </a:t>
            </a:r>
            <a:r>
              <a:rPr lang="en-US" sz="1100" i="1">
                <a:solidFill>
                  <a:srgbClr val="3C3C41">
                    <a:lumMod val="75000"/>
                  </a:srgbClr>
                </a:solidFill>
                <a:latin typeface="Segoe UI" panose="020B0502040204020203" pitchFamily="34" charset="0"/>
              </a:rPr>
              <a:t>--Satya Nadella</a:t>
            </a:r>
            <a:endParaRPr kumimoji="0" lang="en-GB" b="1" i="0" u="none" strike="noStrike" kern="1200" cap="none" spc="0" normalizeH="0" baseline="0" noProof="0">
              <a:ln>
                <a:noFill/>
              </a:ln>
              <a:solidFill>
                <a:srgbClr val="040404"/>
              </a:solidFill>
              <a:effectLst/>
              <a:uLnTx/>
              <a:uFillTx/>
              <a:latin typeface="Segoe UI"/>
              <a:ea typeface="+mn-ea"/>
              <a:cs typeface="+mn-cs"/>
            </a:endParaRPr>
          </a:p>
        </p:txBody>
      </p:sp>
    </p:spTree>
    <p:extLst>
      <p:ext uri="{BB962C8B-B14F-4D97-AF65-F5344CB8AC3E}">
        <p14:creationId xmlns:p14="http://schemas.microsoft.com/office/powerpoint/2010/main" val="33495669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3">
            <a:extLst>
              <a:ext uri="{FF2B5EF4-FFF2-40B4-BE49-F238E27FC236}">
                <a16:creationId xmlns:a16="http://schemas.microsoft.com/office/drawing/2014/main" id="{8AF7BC3D-5025-4D08-8AF9-DEA455F9B172}"/>
              </a:ext>
            </a:extLst>
          </p:cNvPr>
          <p:cNvSpPr txBox="1"/>
          <p:nvPr/>
        </p:nvSpPr>
        <p:spPr>
          <a:xfrm>
            <a:off x="1196412" y="3441054"/>
            <a:ext cx="4369732" cy="1431482"/>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IT application development </a:t>
            </a:r>
            <a:r>
              <a:rPr kumimoji="0" lang="en-US" sz="1600" b="0" i="0" u="none" strike="noStrike" kern="1200" cap="none" spc="0" normalizeH="0" baseline="0" noProof="0">
                <a:ln>
                  <a:noFill/>
                </a:ln>
                <a:solidFill>
                  <a:srgbClr val="000000"/>
                </a:solidFill>
                <a:effectLst/>
                <a:uLnTx/>
                <a:uFillTx/>
                <a:latin typeface="Segoe UI"/>
                <a:ea typeface="+mn-ea"/>
                <a:cs typeface="+mn-cs"/>
              </a:rPr>
              <a:t>is gravitating towards </a:t>
            </a:r>
            <a:r>
              <a:rPr kumimoji="0" lang="en-US" sz="1600" b="0" i="0" u="none" strike="noStrike" kern="1200" cap="none" spc="0" normalizeH="0" baseline="0" noProof="0">
                <a:ln>
                  <a:noFill/>
                </a:ln>
                <a:solidFill>
                  <a:srgbClr val="0078D7"/>
                </a:solidFill>
                <a:effectLst/>
                <a:uLnTx/>
                <a:uFillTx/>
                <a:latin typeface="Segoe UI Semibold"/>
                <a:ea typeface="+mn-ea"/>
                <a:cs typeface="+mn-cs"/>
              </a:rPr>
              <a:t>low-code and high-productivity </a:t>
            </a:r>
            <a:r>
              <a:rPr kumimoji="0" lang="en-US" sz="1600" b="0" i="0" u="none" strike="noStrike" kern="1200" cap="none" spc="0" normalizeH="0" baseline="0" noProof="0">
                <a:ln>
                  <a:noFill/>
                </a:ln>
                <a:solidFill>
                  <a:srgbClr val="000000"/>
                </a:solidFill>
                <a:effectLst/>
                <a:uLnTx/>
                <a:uFillTx/>
                <a:latin typeface="Segoe UI"/>
                <a:ea typeface="+mn-ea"/>
                <a:cs typeface="+mn-cs"/>
              </a:rPr>
              <a:t>application platforms to minimize cost and support rapidly changing business needs.</a:t>
            </a:r>
          </a:p>
        </p:txBody>
      </p:sp>
      <p:sp>
        <p:nvSpPr>
          <p:cNvPr id="56" name="TextBox 4">
            <a:extLst>
              <a:ext uri="{FF2B5EF4-FFF2-40B4-BE49-F238E27FC236}">
                <a16:creationId xmlns:a16="http://schemas.microsoft.com/office/drawing/2014/main" id="{ED7C9FBA-A9EE-4FBB-B497-30C04D443A45}"/>
              </a:ext>
            </a:extLst>
          </p:cNvPr>
          <p:cNvSpPr txBox="1"/>
          <p:nvPr/>
        </p:nvSpPr>
        <p:spPr>
          <a:xfrm>
            <a:off x="6676096" y="3441054"/>
            <a:ext cx="4629213" cy="1431482"/>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Essential part of these high-productivity application platforms is that they </a:t>
            </a:r>
            <a:r>
              <a:rPr kumimoji="0" lang="en-US" sz="1600" b="0" i="0" u="none" strike="noStrike" kern="1200" cap="none" spc="0" normalizeH="0" baseline="0" noProof="0">
                <a:ln>
                  <a:noFill/>
                </a:ln>
                <a:solidFill>
                  <a:srgbClr val="0078D7"/>
                </a:solidFill>
                <a:effectLst/>
                <a:uLnTx/>
                <a:uFillTx/>
                <a:latin typeface="Segoe UI Semibold"/>
                <a:ea typeface="+mn-ea"/>
                <a:cs typeface="+mn-cs"/>
              </a:rPr>
              <a:t>natively</a:t>
            </a:r>
            <a:r>
              <a:rPr kumimoji="0" lang="en-US" sz="1600" b="0" i="0" u="none" strike="noStrike" kern="1200" cap="none" spc="0" normalizeH="0" baseline="0" noProof="0">
                <a:ln>
                  <a:noFill/>
                </a:ln>
                <a:solidFill>
                  <a:srgbClr val="282828"/>
                </a:solidFill>
                <a:effectLst/>
                <a:uLnTx/>
                <a:uFillTx/>
                <a:latin typeface="Segoe UI"/>
                <a:ea typeface="+mn-ea"/>
                <a:cs typeface="+mn-cs"/>
              </a:rPr>
              <a:t> </a:t>
            </a:r>
            <a:r>
              <a:rPr kumimoji="0" lang="en-US" sz="1600" b="0" i="0" u="none" strike="noStrike" kern="1200" cap="none" spc="0" normalizeH="0" baseline="0" noProof="0">
                <a:ln>
                  <a:noFill/>
                </a:ln>
                <a:solidFill>
                  <a:srgbClr val="0078D7"/>
                </a:solidFill>
                <a:effectLst/>
                <a:uLnTx/>
                <a:uFillTx/>
                <a:latin typeface="Segoe UI Semibold"/>
                <a:ea typeface="+mn-ea"/>
                <a:cs typeface="+mn-cs"/>
              </a:rPr>
              <a:t>integrate with existing business data</a:t>
            </a:r>
            <a:r>
              <a:rPr kumimoji="0" lang="en-US" sz="16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 e.g., CRM or ERP systems and existing business process applications.</a:t>
            </a:r>
          </a:p>
        </p:txBody>
      </p:sp>
      <p:cxnSp>
        <p:nvCxnSpPr>
          <p:cNvPr id="57" name="Straight Connector 7">
            <a:extLst>
              <a:ext uri="{FF2B5EF4-FFF2-40B4-BE49-F238E27FC236}">
                <a16:creationId xmlns:a16="http://schemas.microsoft.com/office/drawing/2014/main" id="{C61E99C4-DD44-4CFE-95EF-4D77613B3BD7}"/>
              </a:ext>
            </a:extLst>
          </p:cNvPr>
          <p:cNvCxnSpPr>
            <a:cxnSpLocks/>
          </p:cNvCxnSpPr>
          <p:nvPr/>
        </p:nvCxnSpPr>
        <p:spPr>
          <a:xfrm>
            <a:off x="6096000" y="2691049"/>
            <a:ext cx="0" cy="2574378"/>
          </a:xfrm>
          <a:prstGeom prst="line">
            <a:avLst/>
          </a:prstGeom>
          <a:ln cap="rnd">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itle 11">
            <a:extLst>
              <a:ext uri="{FF2B5EF4-FFF2-40B4-BE49-F238E27FC236}">
                <a16:creationId xmlns:a16="http://schemas.microsoft.com/office/drawing/2014/main" id="{5621A68B-E3B0-4C19-BAB0-2AB42F8A54AA}"/>
              </a:ext>
            </a:extLst>
          </p:cNvPr>
          <p:cNvSpPr txBox="1">
            <a:spLocks/>
          </p:cNvSpPr>
          <p:nvPr/>
        </p:nvSpPr>
        <p:spPr>
          <a:xfrm>
            <a:off x="989078" y="1832971"/>
            <a:ext cx="2982184" cy="1326320"/>
          </a:xfrm>
          <a:prstGeom prst="rect">
            <a:avLst/>
          </a:prstGeom>
        </p:spPr>
        <p:txBody>
          <a:bodyPr>
            <a:normAutofit/>
          </a:bodyPr>
          <a:lst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0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“We need to  </a:t>
            </a:r>
            <a:br>
              <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go faster”</a:t>
            </a:r>
            <a:endParaRPr kumimoji="0" lang="en-US" sz="4400" b="0" i="0" u="none" strike="noStrike" kern="1200" cap="none" spc="-100" normalizeH="0" baseline="0" noProof="0">
              <a:ln w="3175">
                <a:noFill/>
              </a:ln>
              <a:solidFill>
                <a:srgbClr val="0078D7"/>
              </a:solidFill>
              <a:effectLst/>
              <a:uLnTx/>
              <a:uFillTx/>
              <a:latin typeface="Segoe UI Light"/>
              <a:ea typeface="+mn-ea"/>
              <a:cs typeface="Segoe UI" pitchFamily="34" charset="0"/>
            </a:endParaRPr>
          </a:p>
        </p:txBody>
      </p:sp>
      <p:sp>
        <p:nvSpPr>
          <p:cNvPr id="81" name="Title 11">
            <a:extLst>
              <a:ext uri="{FF2B5EF4-FFF2-40B4-BE49-F238E27FC236}">
                <a16:creationId xmlns:a16="http://schemas.microsoft.com/office/drawing/2014/main" id="{964C32E9-0631-425B-BEBC-AD7211C45FDC}"/>
              </a:ext>
            </a:extLst>
          </p:cNvPr>
          <p:cNvSpPr txBox="1">
            <a:spLocks/>
          </p:cNvSpPr>
          <p:nvPr/>
        </p:nvSpPr>
        <p:spPr>
          <a:xfrm>
            <a:off x="6431170" y="1832971"/>
            <a:ext cx="3749501" cy="1326320"/>
          </a:xfrm>
          <a:prstGeom prst="rect">
            <a:avLst/>
          </a:prstGeom>
        </p:spPr>
        <p:txBody>
          <a:bodyPr>
            <a:normAutofit/>
          </a:bodyPr>
          <a:lst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0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“We already</a:t>
            </a:r>
            <a:br>
              <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have the data”</a:t>
            </a:r>
            <a:endParaRPr kumimoji="0" lang="en-US" sz="4400" b="0" i="0" u="none" strike="noStrike" kern="1200" cap="none" spc="-100" normalizeH="0" baseline="0" noProof="0">
              <a:ln w="3175">
                <a:noFill/>
              </a:ln>
              <a:solidFill>
                <a:srgbClr val="0078D7"/>
              </a:solidFill>
              <a:effectLst/>
              <a:uLnTx/>
              <a:uFillTx/>
              <a:latin typeface="Segoe UI Light"/>
              <a:ea typeface="+mn-ea"/>
              <a:cs typeface="Segoe UI" pitchFamily="34" charset="0"/>
            </a:endParaRPr>
          </a:p>
        </p:txBody>
      </p:sp>
      <p:sp>
        <p:nvSpPr>
          <p:cNvPr id="10" name="Title 2">
            <a:extLst>
              <a:ext uri="{FF2B5EF4-FFF2-40B4-BE49-F238E27FC236}">
                <a16:creationId xmlns:a16="http://schemas.microsoft.com/office/drawing/2014/main" id="{65C1492E-189B-4EC3-A485-70B78D77201D}"/>
              </a:ext>
            </a:extLst>
          </p:cNvPr>
          <p:cNvSpPr txBox="1">
            <a:spLocks/>
          </p:cNvSpPr>
          <p:nvPr/>
        </p:nvSpPr>
        <p:spPr>
          <a:xfrm>
            <a:off x="455996" y="620429"/>
            <a:ext cx="11306469" cy="403137"/>
          </a:xfrm>
          <a:prstGeom prst="rect">
            <a:avLst/>
          </a:prstGeom>
        </p:spPr>
        <p:txBody>
          <a:bodyPr vert="horz" wrap="square" lIns="0" tIns="0" rIns="0" bIns="0" rtlCol="0" anchor="t">
            <a:spAutoFit/>
          </a:bodyPr>
          <a:lstStyle>
            <a:lvl1pPr algn="l" defTabSz="914192" rtl="0" eaLnBrk="1" latinLnBrk="0" hangingPunct="1">
              <a:lnSpc>
                <a:spcPts val="3136"/>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3C3C41"/>
                </a:solidFill>
                <a:effectLst/>
                <a:uLnTx/>
                <a:uFillTx/>
                <a:latin typeface="Segoe UI Semibold"/>
                <a:ea typeface="+mn-ea"/>
                <a:cs typeface="Segoe UI" pitchFamily="34" charset="0"/>
              </a:rPr>
              <a:t>Digital </a:t>
            </a:r>
            <a:r>
              <a:rPr lang="en-US" sz="2800">
                <a:solidFill>
                  <a:srgbClr val="3C3C41"/>
                </a:solidFill>
                <a:latin typeface="Segoe UI Semibold"/>
              </a:rPr>
              <a:t>t</a:t>
            </a:r>
            <a:r>
              <a:rPr kumimoji="0" lang="en-US" sz="2800" b="0" i="0" u="none" strike="noStrike" kern="1200" cap="none" spc="-49" normalizeH="0" baseline="0" noProof="0" err="1">
                <a:ln w="3175">
                  <a:noFill/>
                </a:ln>
                <a:solidFill>
                  <a:srgbClr val="3C3C41"/>
                </a:solidFill>
                <a:effectLst/>
                <a:uLnTx/>
                <a:uFillTx/>
                <a:latin typeface="Segoe UI Semibold"/>
                <a:ea typeface="+mn-ea"/>
                <a:cs typeface="Segoe UI" pitchFamily="34" charset="0"/>
              </a:rPr>
              <a:t>ransformation</a:t>
            </a:r>
            <a:r>
              <a:rPr kumimoji="0" lang="en-US" sz="2800" b="0" i="0" u="none" strike="noStrike" kern="1200" cap="none" spc="-49" normalizeH="0" baseline="0" noProof="0">
                <a:ln w="3175">
                  <a:noFill/>
                </a:ln>
                <a:solidFill>
                  <a:srgbClr val="3C3C41"/>
                </a:solidFill>
                <a:effectLst/>
                <a:uLnTx/>
                <a:uFillTx/>
                <a:latin typeface="Segoe UI Semibold"/>
                <a:ea typeface="+mn-ea"/>
                <a:cs typeface="Segoe UI" pitchFamily="34" charset="0"/>
              </a:rPr>
              <a:t> motivations of many decision makers</a:t>
            </a:r>
          </a:p>
        </p:txBody>
      </p:sp>
    </p:spTree>
    <p:extLst>
      <p:ext uri="{BB962C8B-B14F-4D97-AF65-F5344CB8AC3E}">
        <p14:creationId xmlns:p14="http://schemas.microsoft.com/office/powerpoint/2010/main" val="85584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1+#ppt_w/2"/>
                                          </p:val>
                                        </p:tav>
                                        <p:tav tm="100000">
                                          <p:val>
                                            <p:strVal val="#ppt_x"/>
                                          </p:val>
                                        </p:tav>
                                      </p:tavLst>
                                    </p:anim>
                                    <p:anim calcmode="lin" valueType="num">
                                      <p:cBhvr additive="base">
                                        <p:cTn id="12" dur="75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decel="10000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750" fill="hold"/>
                                        <p:tgtEl>
                                          <p:spTgt spid="56"/>
                                        </p:tgtEl>
                                        <p:attrNameLst>
                                          <p:attrName>ppt_x</p:attrName>
                                        </p:attrNameLst>
                                      </p:cBhvr>
                                      <p:tavLst>
                                        <p:tav tm="0">
                                          <p:val>
                                            <p:strVal val="1+#ppt_w/2"/>
                                          </p:val>
                                        </p:tav>
                                        <p:tav tm="100000">
                                          <p:val>
                                            <p:strVal val="#ppt_x"/>
                                          </p:val>
                                        </p:tav>
                                      </p:tavLst>
                                    </p:anim>
                                    <p:anim calcmode="lin" valueType="num">
                                      <p:cBhvr additive="base">
                                        <p:cTn id="18" dur="750" fill="hold"/>
                                        <p:tgtEl>
                                          <p:spTgt spid="56"/>
                                        </p:tgtEl>
                                        <p:attrNameLst>
                                          <p:attrName>ppt_y</p:attrName>
                                        </p:attrNameLst>
                                      </p:cBhvr>
                                      <p:tavLst>
                                        <p:tav tm="0">
                                          <p:val>
                                            <p:strVal val="#ppt_y"/>
                                          </p:val>
                                        </p:tav>
                                        <p:tav tm="100000">
                                          <p:val>
                                            <p:strVal val="#ppt_y"/>
                                          </p:val>
                                        </p:tav>
                                      </p:tavLst>
                                    </p:anim>
                                  </p:childTnLst>
                                </p:cTn>
                              </p:par>
                              <p:par>
                                <p:cTn id="19" presetID="16" presetClass="entr" presetSubtype="42"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barn(outHorizontal)">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70" grpId="0"/>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1D4B89B-EDCB-410B-9FF6-88A41742E7C2}"/>
              </a:ext>
            </a:extLst>
          </p:cNvPr>
          <p:cNvGrpSpPr/>
          <p:nvPr/>
        </p:nvGrpSpPr>
        <p:grpSpPr>
          <a:xfrm>
            <a:off x="312658" y="5001085"/>
            <a:ext cx="11726401" cy="1349862"/>
            <a:chOff x="312658" y="5001085"/>
            <a:chExt cx="11726401" cy="1349862"/>
          </a:xfrm>
        </p:grpSpPr>
        <p:sp>
          <p:nvSpPr>
            <p:cNvPr id="33" name="Rectangle 26">
              <a:extLst>
                <a:ext uri="{FF2B5EF4-FFF2-40B4-BE49-F238E27FC236}">
                  <a16:creationId xmlns:a16="http://schemas.microsoft.com/office/drawing/2014/main" id="{1FDF1B60-B07A-4EF9-8515-AA62519E101E}"/>
                </a:ext>
              </a:extLst>
            </p:cNvPr>
            <p:cNvSpPr/>
            <p:nvPr/>
          </p:nvSpPr>
          <p:spPr>
            <a:xfrm>
              <a:off x="312658" y="5920060"/>
              <a:ext cx="2024318"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Legacy system</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maintenance</a:t>
              </a:r>
            </a:p>
          </p:txBody>
        </p:sp>
        <p:sp>
          <p:nvSpPr>
            <p:cNvPr id="35" name="Rectangle 32">
              <a:extLst>
                <a:ext uri="{FF2B5EF4-FFF2-40B4-BE49-F238E27FC236}">
                  <a16:creationId xmlns:a16="http://schemas.microsoft.com/office/drawing/2014/main" id="{28FFB3DB-45A1-41A2-A986-4CA0E3D64D1E}"/>
                </a:ext>
              </a:extLst>
            </p:cNvPr>
            <p:cNvSpPr/>
            <p:nvPr/>
          </p:nvSpPr>
          <p:spPr>
            <a:xfrm>
              <a:off x="2865229" y="5908558"/>
              <a:ext cx="1691980"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Difficult to</a:t>
              </a:r>
              <a:b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find insights</a:t>
              </a:r>
            </a:p>
          </p:txBody>
        </p:sp>
        <p:sp>
          <p:nvSpPr>
            <p:cNvPr id="36" name="Rectangle 33">
              <a:extLst>
                <a:ext uri="{FF2B5EF4-FFF2-40B4-BE49-F238E27FC236}">
                  <a16:creationId xmlns:a16="http://schemas.microsoft.com/office/drawing/2014/main" id="{BB63B170-3744-49C1-B8F6-120A27D4B719}"/>
                </a:ext>
              </a:extLst>
            </p:cNvPr>
            <p:cNvSpPr/>
            <p:nvPr/>
          </p:nvSpPr>
          <p:spPr>
            <a:xfrm>
              <a:off x="4813164" y="5908286"/>
              <a:ext cx="2323340"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Track &amp; measure</a:t>
              </a:r>
              <a:b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performance</a:t>
              </a:r>
            </a:p>
          </p:txBody>
        </p:sp>
        <p:sp>
          <p:nvSpPr>
            <p:cNvPr id="41" name="Rectangle 34">
              <a:extLst>
                <a:ext uri="{FF2B5EF4-FFF2-40B4-BE49-F238E27FC236}">
                  <a16:creationId xmlns:a16="http://schemas.microsoft.com/office/drawing/2014/main" id="{27A8F9D6-819A-4FC0-A509-D1AD3DD1F418}"/>
                </a:ext>
              </a:extLst>
            </p:cNvPr>
            <p:cNvSpPr/>
            <p:nvPr/>
          </p:nvSpPr>
          <p:spPr>
            <a:xfrm>
              <a:off x="7171347" y="5914309"/>
              <a:ext cx="2421074"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Leverage existing</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technology</a:t>
              </a:r>
            </a:p>
          </p:txBody>
        </p:sp>
        <p:sp>
          <p:nvSpPr>
            <p:cNvPr id="46" name="Rectangle 35">
              <a:extLst>
                <a:ext uri="{FF2B5EF4-FFF2-40B4-BE49-F238E27FC236}">
                  <a16:creationId xmlns:a16="http://schemas.microsoft.com/office/drawing/2014/main" id="{ADCF7F4B-D48E-45BB-ADCE-01AA5B0D54AB}"/>
                </a:ext>
              </a:extLst>
            </p:cNvPr>
            <p:cNvSpPr/>
            <p:nvPr/>
          </p:nvSpPr>
          <p:spPr>
            <a:xfrm>
              <a:off x="9313955" y="5908286"/>
              <a:ext cx="2725104"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Integrate data from</a:t>
              </a:r>
              <a:b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the right sources</a:t>
              </a:r>
            </a:p>
          </p:txBody>
        </p:sp>
        <p:pic>
          <p:nvPicPr>
            <p:cNvPr id="62" name="Picture 8">
              <a:extLst>
                <a:ext uri="{FF2B5EF4-FFF2-40B4-BE49-F238E27FC236}">
                  <a16:creationId xmlns:a16="http://schemas.microsoft.com/office/drawing/2014/main" id="{02454322-9254-4DE0-8D54-CB024B4E0350}"/>
                </a:ext>
              </a:extLst>
            </p:cNvPr>
            <p:cNvPicPr>
              <a:picLocks noChangeAspect="1"/>
            </p:cNvPicPr>
            <p:nvPr/>
          </p:nvPicPr>
          <p:blipFill>
            <a:blip r:embed="rId3"/>
            <a:stretch>
              <a:fillRect/>
            </a:stretch>
          </p:blipFill>
          <p:spPr>
            <a:xfrm>
              <a:off x="5593713" y="5034735"/>
              <a:ext cx="739036" cy="739036"/>
            </a:xfrm>
            <a:prstGeom prst="rect">
              <a:avLst/>
            </a:prstGeom>
          </p:spPr>
        </p:pic>
        <p:pic>
          <p:nvPicPr>
            <p:cNvPr id="66" name="Picture 143">
              <a:extLst>
                <a:ext uri="{FF2B5EF4-FFF2-40B4-BE49-F238E27FC236}">
                  <a16:creationId xmlns:a16="http://schemas.microsoft.com/office/drawing/2014/main" id="{BF059D6F-C93A-482C-BD5A-12ADCB423C56}"/>
                </a:ext>
              </a:extLst>
            </p:cNvPr>
            <p:cNvPicPr>
              <a:picLocks noChangeAspect="1"/>
            </p:cNvPicPr>
            <p:nvPr/>
          </p:nvPicPr>
          <p:blipFill>
            <a:blip r:embed="rId4"/>
            <a:stretch>
              <a:fillRect/>
            </a:stretch>
          </p:blipFill>
          <p:spPr>
            <a:xfrm>
              <a:off x="8012728" y="5035298"/>
              <a:ext cx="738310" cy="738310"/>
            </a:xfrm>
            <a:prstGeom prst="rect">
              <a:avLst/>
            </a:prstGeom>
          </p:spPr>
        </p:pic>
        <p:pic>
          <p:nvPicPr>
            <p:cNvPr id="67" name="Picture 144">
              <a:extLst>
                <a:ext uri="{FF2B5EF4-FFF2-40B4-BE49-F238E27FC236}">
                  <a16:creationId xmlns:a16="http://schemas.microsoft.com/office/drawing/2014/main" id="{AB5D2A45-ED1B-4742-A1F1-F646E3A6ED5B}"/>
                </a:ext>
              </a:extLst>
            </p:cNvPr>
            <p:cNvPicPr>
              <a:picLocks noChangeAspect="1"/>
            </p:cNvPicPr>
            <p:nvPr/>
          </p:nvPicPr>
          <p:blipFill>
            <a:blip r:embed="rId5"/>
            <a:stretch>
              <a:fillRect/>
            </a:stretch>
          </p:blipFill>
          <p:spPr>
            <a:xfrm>
              <a:off x="10327302" y="5001085"/>
              <a:ext cx="738310" cy="738310"/>
            </a:xfrm>
            <a:prstGeom prst="rect">
              <a:avLst/>
            </a:prstGeom>
          </p:spPr>
        </p:pic>
        <p:pic>
          <p:nvPicPr>
            <p:cNvPr id="68" name="Picture 121">
              <a:extLst>
                <a:ext uri="{FF2B5EF4-FFF2-40B4-BE49-F238E27FC236}">
                  <a16:creationId xmlns:a16="http://schemas.microsoft.com/office/drawing/2014/main" id="{068F2217-FBE1-4D44-889B-87478BDC0382}"/>
                </a:ext>
              </a:extLst>
            </p:cNvPr>
            <p:cNvPicPr>
              <a:picLocks noChangeAspect="1"/>
            </p:cNvPicPr>
            <p:nvPr/>
          </p:nvPicPr>
          <p:blipFill>
            <a:blip r:embed="rId6"/>
            <a:stretch>
              <a:fillRect/>
            </a:stretch>
          </p:blipFill>
          <p:spPr>
            <a:xfrm>
              <a:off x="3337806" y="5028767"/>
              <a:ext cx="738310" cy="738310"/>
            </a:xfrm>
            <a:prstGeom prst="rect">
              <a:avLst/>
            </a:prstGeom>
          </p:spPr>
        </p:pic>
        <p:pic>
          <p:nvPicPr>
            <p:cNvPr id="69" name="Picture 211">
              <a:extLst>
                <a:ext uri="{FF2B5EF4-FFF2-40B4-BE49-F238E27FC236}">
                  <a16:creationId xmlns:a16="http://schemas.microsoft.com/office/drawing/2014/main" id="{92FBA3FD-0D8E-4C79-931A-7C1337EBB8A7}"/>
                </a:ext>
              </a:extLst>
            </p:cNvPr>
            <p:cNvPicPr>
              <a:picLocks noChangeAspect="1"/>
            </p:cNvPicPr>
            <p:nvPr/>
          </p:nvPicPr>
          <p:blipFill>
            <a:blip r:embed="rId7"/>
            <a:stretch>
              <a:fillRect/>
            </a:stretch>
          </p:blipFill>
          <p:spPr>
            <a:xfrm>
              <a:off x="950735" y="5035298"/>
              <a:ext cx="738310" cy="738310"/>
            </a:xfrm>
            <a:prstGeom prst="rect">
              <a:avLst/>
            </a:prstGeom>
          </p:spPr>
        </p:pic>
      </p:grpSp>
      <p:grpSp>
        <p:nvGrpSpPr>
          <p:cNvPr id="5" name="Group 4">
            <a:extLst>
              <a:ext uri="{FF2B5EF4-FFF2-40B4-BE49-F238E27FC236}">
                <a16:creationId xmlns:a16="http://schemas.microsoft.com/office/drawing/2014/main" id="{AD4D5C10-D8CF-4AD8-B565-8401FD67B084}"/>
              </a:ext>
            </a:extLst>
          </p:cNvPr>
          <p:cNvGrpSpPr/>
          <p:nvPr/>
        </p:nvGrpSpPr>
        <p:grpSpPr>
          <a:xfrm>
            <a:off x="541076" y="1472564"/>
            <a:ext cx="10871681" cy="1329307"/>
            <a:chOff x="541076" y="1472564"/>
            <a:chExt cx="10871681" cy="1329307"/>
          </a:xfrm>
        </p:grpSpPr>
        <p:sp>
          <p:nvSpPr>
            <p:cNvPr id="12" name="Rectangle 12">
              <a:extLst>
                <a:ext uri="{FF2B5EF4-FFF2-40B4-BE49-F238E27FC236}">
                  <a16:creationId xmlns:a16="http://schemas.microsoft.com/office/drawing/2014/main" id="{928E67A6-267D-496A-A371-F25728A9C787}"/>
                </a:ext>
              </a:extLst>
            </p:cNvPr>
            <p:cNvSpPr/>
            <p:nvPr/>
          </p:nvSpPr>
          <p:spPr>
            <a:xfrm>
              <a:off x="541076" y="2365233"/>
              <a:ext cx="1520160"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Budget</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constraints</a:t>
              </a:r>
            </a:p>
          </p:txBody>
        </p:sp>
        <p:sp>
          <p:nvSpPr>
            <p:cNvPr id="18" name="Rectangle 19">
              <a:extLst>
                <a:ext uri="{FF2B5EF4-FFF2-40B4-BE49-F238E27FC236}">
                  <a16:creationId xmlns:a16="http://schemas.microsoft.com/office/drawing/2014/main" id="{6E809002-B4B9-4985-96A2-D55D33D5007C}"/>
                </a:ext>
              </a:extLst>
            </p:cNvPr>
            <p:cNvSpPr/>
            <p:nvPr/>
          </p:nvSpPr>
          <p:spPr>
            <a:xfrm>
              <a:off x="2491292" y="2365233"/>
              <a:ext cx="2368772"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Time &amp; Resource</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constraints</a:t>
              </a:r>
            </a:p>
          </p:txBody>
        </p:sp>
        <p:sp>
          <p:nvSpPr>
            <p:cNvPr id="19" name="Rectangle 20">
              <a:extLst>
                <a:ext uri="{FF2B5EF4-FFF2-40B4-BE49-F238E27FC236}">
                  <a16:creationId xmlns:a16="http://schemas.microsoft.com/office/drawing/2014/main" id="{2A0E8B1E-4D76-4848-9114-B4EB31F1E643}"/>
                </a:ext>
              </a:extLst>
            </p:cNvPr>
            <p:cNvSpPr/>
            <p:nvPr/>
          </p:nvSpPr>
          <p:spPr>
            <a:xfrm>
              <a:off x="5107309" y="2370984"/>
              <a:ext cx="1761868"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Business</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expectations</a:t>
              </a:r>
            </a:p>
          </p:txBody>
        </p:sp>
        <p:sp>
          <p:nvSpPr>
            <p:cNvPr id="20" name="Rectangle 21">
              <a:extLst>
                <a:ext uri="{FF2B5EF4-FFF2-40B4-BE49-F238E27FC236}">
                  <a16:creationId xmlns:a16="http://schemas.microsoft.com/office/drawing/2014/main" id="{F108607A-35FF-454A-A72C-5CE4B091647F}"/>
                </a:ext>
              </a:extLst>
            </p:cNvPr>
            <p:cNvSpPr/>
            <p:nvPr/>
          </p:nvSpPr>
          <p:spPr>
            <a:xfrm>
              <a:off x="7711629" y="2365233"/>
              <a:ext cx="1367328"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Paper</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processes</a:t>
              </a:r>
            </a:p>
          </p:txBody>
        </p:sp>
        <p:sp>
          <p:nvSpPr>
            <p:cNvPr id="21" name="Rectangle 25">
              <a:extLst>
                <a:ext uri="{FF2B5EF4-FFF2-40B4-BE49-F238E27FC236}">
                  <a16:creationId xmlns:a16="http://schemas.microsoft.com/office/drawing/2014/main" id="{B0B8142E-D667-4C79-A472-9AE452F3F404}"/>
                </a:ext>
              </a:extLst>
            </p:cNvPr>
            <p:cNvSpPr/>
            <p:nvPr/>
          </p:nvSpPr>
          <p:spPr>
            <a:xfrm>
              <a:off x="10045429" y="2365232"/>
              <a:ext cx="1367328"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Complex</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processes</a:t>
              </a:r>
            </a:p>
          </p:txBody>
        </p:sp>
        <p:grpSp>
          <p:nvGrpSpPr>
            <p:cNvPr id="38" name="Group 33">
              <a:extLst>
                <a:ext uri="{FF2B5EF4-FFF2-40B4-BE49-F238E27FC236}">
                  <a16:creationId xmlns:a16="http://schemas.microsoft.com/office/drawing/2014/main" id="{F9D4BEE5-D8EA-4D49-99A0-964B8A227126}"/>
                </a:ext>
              </a:extLst>
            </p:cNvPr>
            <p:cNvGrpSpPr/>
            <p:nvPr/>
          </p:nvGrpSpPr>
          <p:grpSpPr>
            <a:xfrm>
              <a:off x="10328789" y="1479422"/>
              <a:ext cx="739036" cy="739036"/>
              <a:chOff x="3183369" y="1108703"/>
              <a:chExt cx="457813" cy="536748"/>
            </a:xfrm>
          </p:grpSpPr>
          <p:sp>
            <p:nvSpPr>
              <p:cNvPr id="45" name="Oval 994">
                <a:extLst>
                  <a:ext uri="{FF2B5EF4-FFF2-40B4-BE49-F238E27FC236}">
                    <a16:creationId xmlns:a16="http://schemas.microsoft.com/office/drawing/2014/main" id="{0849FEFA-C04D-4C3B-A8F6-F4929168AC23}"/>
                  </a:ext>
                </a:extLst>
              </p:cNvPr>
              <p:cNvSpPr>
                <a:spLocks noChangeArrowheads="1"/>
              </p:cNvSpPr>
              <p:nvPr/>
            </p:nvSpPr>
            <p:spPr bwMode="auto">
              <a:xfrm>
                <a:off x="3183369" y="1545467"/>
                <a:ext cx="99983" cy="99984"/>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7" name="Oval 995">
                <a:extLst>
                  <a:ext uri="{FF2B5EF4-FFF2-40B4-BE49-F238E27FC236}">
                    <a16:creationId xmlns:a16="http://schemas.microsoft.com/office/drawing/2014/main" id="{4A8B9946-8BFF-41B0-A5EE-FCBD8D643877}"/>
                  </a:ext>
                </a:extLst>
              </p:cNvPr>
              <p:cNvSpPr>
                <a:spLocks noChangeArrowheads="1"/>
              </p:cNvSpPr>
              <p:nvPr/>
            </p:nvSpPr>
            <p:spPr bwMode="auto">
              <a:xfrm>
                <a:off x="3520150" y="1108703"/>
                <a:ext cx="99983" cy="99984"/>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Freeform 996">
                <a:extLst>
                  <a:ext uri="{FF2B5EF4-FFF2-40B4-BE49-F238E27FC236}">
                    <a16:creationId xmlns:a16="http://schemas.microsoft.com/office/drawing/2014/main" id="{86FAE932-AD42-46DF-9D6D-CE9228FB83CB}"/>
                  </a:ext>
                </a:extLst>
              </p:cNvPr>
              <p:cNvSpPr>
                <a:spLocks/>
              </p:cNvSpPr>
              <p:nvPr/>
            </p:nvSpPr>
            <p:spPr bwMode="auto">
              <a:xfrm>
                <a:off x="3214942" y="1240260"/>
                <a:ext cx="420976" cy="268374"/>
              </a:xfrm>
              <a:custGeom>
                <a:avLst/>
                <a:gdLst>
                  <a:gd name="T0" fmla="*/ 100 w 100"/>
                  <a:gd name="T1" fmla="*/ 20 h 64"/>
                  <a:gd name="T2" fmla="*/ 84 w 100"/>
                  <a:gd name="T3" fmla="*/ 0 h 64"/>
                  <a:gd name="T4" fmla="*/ 68 w 100"/>
                  <a:gd name="T5" fmla="*/ 20 h 64"/>
                  <a:gd name="T6" fmla="*/ 80 w 100"/>
                  <a:gd name="T7" fmla="*/ 20 h 64"/>
                  <a:gd name="T8" fmla="*/ 80 w 100"/>
                  <a:gd name="T9" fmla="*/ 24 h 64"/>
                  <a:gd name="T10" fmla="*/ 68 w 100"/>
                  <a:gd name="T11" fmla="*/ 36 h 64"/>
                  <a:gd name="T12" fmla="*/ 20 w 100"/>
                  <a:gd name="T13" fmla="*/ 36 h 64"/>
                  <a:gd name="T14" fmla="*/ 0 w 100"/>
                  <a:gd name="T15" fmla="*/ 56 h 64"/>
                  <a:gd name="T16" fmla="*/ 0 w 100"/>
                  <a:gd name="T17" fmla="*/ 64 h 64"/>
                  <a:gd name="T18" fmla="*/ 8 w 100"/>
                  <a:gd name="T19" fmla="*/ 64 h 64"/>
                  <a:gd name="T20" fmla="*/ 8 w 100"/>
                  <a:gd name="T21" fmla="*/ 56 h 64"/>
                  <a:gd name="T22" fmla="*/ 20 w 100"/>
                  <a:gd name="T23" fmla="*/ 44 h 64"/>
                  <a:gd name="T24" fmla="*/ 68 w 100"/>
                  <a:gd name="T25" fmla="*/ 44 h 64"/>
                  <a:gd name="T26" fmla="*/ 88 w 100"/>
                  <a:gd name="T27" fmla="*/ 24 h 64"/>
                  <a:gd name="T28" fmla="*/ 88 w 100"/>
                  <a:gd name="T29" fmla="*/ 20 h 64"/>
                  <a:gd name="T30" fmla="*/ 100 w 100"/>
                  <a:gd name="T31"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4">
                    <a:moveTo>
                      <a:pt x="100" y="20"/>
                    </a:moveTo>
                    <a:cubicBezTo>
                      <a:pt x="84" y="0"/>
                      <a:pt x="84" y="0"/>
                      <a:pt x="84" y="0"/>
                    </a:cubicBezTo>
                    <a:cubicBezTo>
                      <a:pt x="68" y="20"/>
                      <a:pt x="68" y="20"/>
                      <a:pt x="68" y="20"/>
                    </a:cubicBezTo>
                    <a:cubicBezTo>
                      <a:pt x="80" y="20"/>
                      <a:pt x="80" y="20"/>
                      <a:pt x="80" y="20"/>
                    </a:cubicBezTo>
                    <a:cubicBezTo>
                      <a:pt x="80" y="24"/>
                      <a:pt x="80" y="24"/>
                      <a:pt x="80" y="24"/>
                    </a:cubicBezTo>
                    <a:cubicBezTo>
                      <a:pt x="80" y="31"/>
                      <a:pt x="75" y="36"/>
                      <a:pt x="68" y="36"/>
                    </a:cubicBezTo>
                    <a:cubicBezTo>
                      <a:pt x="20" y="36"/>
                      <a:pt x="20" y="36"/>
                      <a:pt x="20" y="36"/>
                    </a:cubicBezTo>
                    <a:cubicBezTo>
                      <a:pt x="9" y="36"/>
                      <a:pt x="0" y="45"/>
                      <a:pt x="0" y="56"/>
                    </a:cubicBezTo>
                    <a:cubicBezTo>
                      <a:pt x="0" y="64"/>
                      <a:pt x="0" y="64"/>
                      <a:pt x="0" y="64"/>
                    </a:cubicBezTo>
                    <a:cubicBezTo>
                      <a:pt x="8" y="64"/>
                      <a:pt x="8" y="64"/>
                      <a:pt x="8" y="64"/>
                    </a:cubicBezTo>
                    <a:cubicBezTo>
                      <a:pt x="8" y="56"/>
                      <a:pt x="8" y="56"/>
                      <a:pt x="8" y="56"/>
                    </a:cubicBezTo>
                    <a:cubicBezTo>
                      <a:pt x="8" y="49"/>
                      <a:pt x="14" y="44"/>
                      <a:pt x="20" y="44"/>
                    </a:cubicBezTo>
                    <a:cubicBezTo>
                      <a:pt x="68" y="44"/>
                      <a:pt x="68" y="44"/>
                      <a:pt x="68" y="44"/>
                    </a:cubicBezTo>
                    <a:cubicBezTo>
                      <a:pt x="79" y="44"/>
                      <a:pt x="88" y="35"/>
                      <a:pt x="88" y="24"/>
                    </a:cubicBezTo>
                    <a:cubicBezTo>
                      <a:pt x="88" y="20"/>
                      <a:pt x="88" y="20"/>
                      <a:pt x="88" y="20"/>
                    </a:cubicBezTo>
                    <a:lnTo>
                      <a:pt x="100"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0" name="Freeform 1199">
                <a:extLst>
                  <a:ext uri="{FF2B5EF4-FFF2-40B4-BE49-F238E27FC236}">
                    <a16:creationId xmlns:a16="http://schemas.microsoft.com/office/drawing/2014/main" id="{7255A390-1388-4686-AA23-A9642CC3EE23}"/>
                  </a:ext>
                </a:extLst>
              </p:cNvPr>
              <p:cNvSpPr>
                <a:spLocks/>
              </p:cNvSpPr>
              <p:nvPr/>
            </p:nvSpPr>
            <p:spPr bwMode="auto">
              <a:xfrm>
                <a:off x="3330711" y="1487582"/>
                <a:ext cx="126293" cy="121032"/>
              </a:xfrm>
              <a:custGeom>
                <a:avLst/>
                <a:gdLst>
                  <a:gd name="T0" fmla="*/ 19 w 24"/>
                  <a:gd name="T1" fmla="*/ 0 h 23"/>
                  <a:gd name="T2" fmla="*/ 12 w 24"/>
                  <a:gd name="T3" fmla="*/ 7 h 23"/>
                  <a:gd name="T4" fmla="*/ 5 w 24"/>
                  <a:gd name="T5" fmla="*/ 0 h 23"/>
                  <a:gd name="T6" fmla="*/ 0 w 24"/>
                  <a:gd name="T7" fmla="*/ 4 h 23"/>
                  <a:gd name="T8" fmla="*/ 7 w 24"/>
                  <a:gd name="T9" fmla="*/ 11 h 23"/>
                  <a:gd name="T10" fmla="*/ 0 w 24"/>
                  <a:gd name="T11" fmla="*/ 19 h 23"/>
                  <a:gd name="T12" fmla="*/ 5 w 24"/>
                  <a:gd name="T13" fmla="*/ 23 h 23"/>
                  <a:gd name="T14" fmla="*/ 12 w 24"/>
                  <a:gd name="T15" fmla="*/ 16 h 23"/>
                  <a:gd name="T16" fmla="*/ 19 w 24"/>
                  <a:gd name="T17" fmla="*/ 23 h 23"/>
                  <a:gd name="T18" fmla="*/ 24 w 24"/>
                  <a:gd name="T19" fmla="*/ 19 h 23"/>
                  <a:gd name="T20" fmla="*/ 16 w 24"/>
                  <a:gd name="T21" fmla="*/ 11 h 23"/>
                  <a:gd name="T22" fmla="*/ 24 w 24"/>
                  <a:gd name="T23" fmla="*/ 4 h 23"/>
                  <a:gd name="T24" fmla="*/ 19 w 24"/>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19" y="0"/>
                    </a:moveTo>
                    <a:lnTo>
                      <a:pt x="12" y="7"/>
                    </a:lnTo>
                    <a:lnTo>
                      <a:pt x="5" y="0"/>
                    </a:lnTo>
                    <a:lnTo>
                      <a:pt x="0" y="4"/>
                    </a:lnTo>
                    <a:lnTo>
                      <a:pt x="7" y="11"/>
                    </a:lnTo>
                    <a:lnTo>
                      <a:pt x="0" y="19"/>
                    </a:lnTo>
                    <a:lnTo>
                      <a:pt x="5" y="23"/>
                    </a:lnTo>
                    <a:lnTo>
                      <a:pt x="12" y="16"/>
                    </a:lnTo>
                    <a:lnTo>
                      <a:pt x="19" y="23"/>
                    </a:lnTo>
                    <a:lnTo>
                      <a:pt x="24" y="19"/>
                    </a:lnTo>
                    <a:lnTo>
                      <a:pt x="16" y="11"/>
                    </a:lnTo>
                    <a:lnTo>
                      <a:pt x="24" y="4"/>
                    </a:lnTo>
                    <a:lnTo>
                      <a:pt x="19"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8" name="Freeform 1200">
                <a:extLst>
                  <a:ext uri="{FF2B5EF4-FFF2-40B4-BE49-F238E27FC236}">
                    <a16:creationId xmlns:a16="http://schemas.microsoft.com/office/drawing/2014/main" id="{BD9DDF11-A0DD-42C2-99A2-1FE707D34872}"/>
                  </a:ext>
                </a:extLst>
              </p:cNvPr>
              <p:cNvSpPr>
                <a:spLocks/>
              </p:cNvSpPr>
              <p:nvPr/>
            </p:nvSpPr>
            <p:spPr bwMode="auto">
              <a:xfrm>
                <a:off x="3514889" y="1487582"/>
                <a:ext cx="126293" cy="121032"/>
              </a:xfrm>
              <a:custGeom>
                <a:avLst/>
                <a:gdLst>
                  <a:gd name="T0" fmla="*/ 19 w 24"/>
                  <a:gd name="T1" fmla="*/ 0 h 23"/>
                  <a:gd name="T2" fmla="*/ 12 w 24"/>
                  <a:gd name="T3" fmla="*/ 7 h 23"/>
                  <a:gd name="T4" fmla="*/ 5 w 24"/>
                  <a:gd name="T5" fmla="*/ 0 h 23"/>
                  <a:gd name="T6" fmla="*/ 0 w 24"/>
                  <a:gd name="T7" fmla="*/ 4 h 23"/>
                  <a:gd name="T8" fmla="*/ 7 w 24"/>
                  <a:gd name="T9" fmla="*/ 11 h 23"/>
                  <a:gd name="T10" fmla="*/ 0 w 24"/>
                  <a:gd name="T11" fmla="*/ 19 h 23"/>
                  <a:gd name="T12" fmla="*/ 5 w 24"/>
                  <a:gd name="T13" fmla="*/ 23 h 23"/>
                  <a:gd name="T14" fmla="*/ 12 w 24"/>
                  <a:gd name="T15" fmla="*/ 16 h 23"/>
                  <a:gd name="T16" fmla="*/ 19 w 24"/>
                  <a:gd name="T17" fmla="*/ 23 h 23"/>
                  <a:gd name="T18" fmla="*/ 24 w 24"/>
                  <a:gd name="T19" fmla="*/ 19 h 23"/>
                  <a:gd name="T20" fmla="*/ 16 w 24"/>
                  <a:gd name="T21" fmla="*/ 11 h 23"/>
                  <a:gd name="T22" fmla="*/ 24 w 24"/>
                  <a:gd name="T23" fmla="*/ 4 h 23"/>
                  <a:gd name="T24" fmla="*/ 19 w 24"/>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19" y="0"/>
                    </a:moveTo>
                    <a:lnTo>
                      <a:pt x="12" y="7"/>
                    </a:lnTo>
                    <a:lnTo>
                      <a:pt x="5" y="0"/>
                    </a:lnTo>
                    <a:lnTo>
                      <a:pt x="0" y="4"/>
                    </a:lnTo>
                    <a:lnTo>
                      <a:pt x="7" y="11"/>
                    </a:lnTo>
                    <a:lnTo>
                      <a:pt x="0" y="19"/>
                    </a:lnTo>
                    <a:lnTo>
                      <a:pt x="5" y="23"/>
                    </a:lnTo>
                    <a:lnTo>
                      <a:pt x="12" y="16"/>
                    </a:lnTo>
                    <a:lnTo>
                      <a:pt x="19" y="23"/>
                    </a:lnTo>
                    <a:lnTo>
                      <a:pt x="24" y="19"/>
                    </a:lnTo>
                    <a:lnTo>
                      <a:pt x="16" y="11"/>
                    </a:lnTo>
                    <a:lnTo>
                      <a:pt x="24" y="4"/>
                    </a:lnTo>
                    <a:lnTo>
                      <a:pt x="19"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9" name="Freeform 1201">
                <a:extLst>
                  <a:ext uri="{FF2B5EF4-FFF2-40B4-BE49-F238E27FC236}">
                    <a16:creationId xmlns:a16="http://schemas.microsoft.com/office/drawing/2014/main" id="{E5FE7AA4-1D3A-488A-8E0E-F5548DE1DDB5}"/>
                  </a:ext>
                </a:extLst>
              </p:cNvPr>
              <p:cNvSpPr>
                <a:spLocks/>
              </p:cNvSpPr>
              <p:nvPr/>
            </p:nvSpPr>
            <p:spPr bwMode="auto">
              <a:xfrm>
                <a:off x="3241255" y="1208687"/>
                <a:ext cx="126293" cy="126293"/>
              </a:xfrm>
              <a:custGeom>
                <a:avLst/>
                <a:gdLst>
                  <a:gd name="T0" fmla="*/ 19 w 24"/>
                  <a:gd name="T1" fmla="*/ 24 h 24"/>
                  <a:gd name="T2" fmla="*/ 24 w 24"/>
                  <a:gd name="T3" fmla="*/ 19 h 24"/>
                  <a:gd name="T4" fmla="*/ 16 w 24"/>
                  <a:gd name="T5" fmla="*/ 12 h 24"/>
                  <a:gd name="T6" fmla="*/ 24 w 24"/>
                  <a:gd name="T7" fmla="*/ 5 h 24"/>
                  <a:gd name="T8" fmla="*/ 19 w 24"/>
                  <a:gd name="T9" fmla="*/ 0 h 24"/>
                  <a:gd name="T10" fmla="*/ 12 w 24"/>
                  <a:gd name="T11" fmla="*/ 7 h 24"/>
                  <a:gd name="T12" fmla="*/ 5 w 24"/>
                  <a:gd name="T13" fmla="*/ 0 h 24"/>
                  <a:gd name="T14" fmla="*/ 0 w 24"/>
                  <a:gd name="T15" fmla="*/ 5 h 24"/>
                  <a:gd name="T16" fmla="*/ 8 w 24"/>
                  <a:gd name="T17" fmla="*/ 12 h 24"/>
                  <a:gd name="T18" fmla="*/ 0 w 24"/>
                  <a:gd name="T19" fmla="*/ 19 h 24"/>
                  <a:gd name="T20" fmla="*/ 5 w 24"/>
                  <a:gd name="T21" fmla="*/ 24 h 24"/>
                  <a:gd name="T22" fmla="*/ 12 w 24"/>
                  <a:gd name="T23" fmla="*/ 16 h 24"/>
                  <a:gd name="T24" fmla="*/ 19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9" y="24"/>
                    </a:moveTo>
                    <a:lnTo>
                      <a:pt x="24" y="19"/>
                    </a:lnTo>
                    <a:lnTo>
                      <a:pt x="16" y="12"/>
                    </a:lnTo>
                    <a:lnTo>
                      <a:pt x="24" y="5"/>
                    </a:lnTo>
                    <a:lnTo>
                      <a:pt x="19" y="0"/>
                    </a:lnTo>
                    <a:lnTo>
                      <a:pt x="12" y="7"/>
                    </a:lnTo>
                    <a:lnTo>
                      <a:pt x="5" y="0"/>
                    </a:lnTo>
                    <a:lnTo>
                      <a:pt x="0" y="5"/>
                    </a:lnTo>
                    <a:lnTo>
                      <a:pt x="8" y="12"/>
                    </a:lnTo>
                    <a:lnTo>
                      <a:pt x="0" y="19"/>
                    </a:lnTo>
                    <a:lnTo>
                      <a:pt x="5" y="24"/>
                    </a:lnTo>
                    <a:lnTo>
                      <a:pt x="12" y="16"/>
                    </a:lnTo>
                    <a:lnTo>
                      <a:pt x="19" y="2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grpSp>
        <p:pic>
          <p:nvPicPr>
            <p:cNvPr id="61" name="Picture 206">
              <a:extLst>
                <a:ext uri="{FF2B5EF4-FFF2-40B4-BE49-F238E27FC236}">
                  <a16:creationId xmlns:a16="http://schemas.microsoft.com/office/drawing/2014/main" id="{9F83F490-8F24-47DD-86F6-F39B0AC4848F}"/>
                </a:ext>
              </a:extLst>
            </p:cNvPr>
            <p:cNvPicPr>
              <a:picLocks noChangeAspect="1"/>
            </p:cNvPicPr>
            <p:nvPr/>
          </p:nvPicPr>
          <p:blipFill>
            <a:blip r:embed="rId8"/>
            <a:stretch>
              <a:fillRect/>
            </a:stretch>
          </p:blipFill>
          <p:spPr>
            <a:xfrm>
              <a:off x="5593876" y="1490148"/>
              <a:ext cx="738310" cy="738310"/>
            </a:xfrm>
            <a:prstGeom prst="rect">
              <a:avLst/>
            </a:prstGeom>
          </p:spPr>
        </p:pic>
        <p:pic>
          <p:nvPicPr>
            <p:cNvPr id="63" name="Picture 241">
              <a:extLst>
                <a:ext uri="{FF2B5EF4-FFF2-40B4-BE49-F238E27FC236}">
                  <a16:creationId xmlns:a16="http://schemas.microsoft.com/office/drawing/2014/main" id="{BB9AE9F0-3E52-4913-8EC7-532D9DB05978}"/>
                </a:ext>
              </a:extLst>
            </p:cNvPr>
            <p:cNvPicPr>
              <a:picLocks noChangeAspect="1"/>
            </p:cNvPicPr>
            <p:nvPr/>
          </p:nvPicPr>
          <p:blipFill>
            <a:blip r:embed="rId9"/>
            <a:stretch>
              <a:fillRect/>
            </a:stretch>
          </p:blipFill>
          <p:spPr>
            <a:xfrm>
              <a:off x="950735" y="1472564"/>
              <a:ext cx="738310" cy="738310"/>
            </a:xfrm>
            <a:prstGeom prst="rect">
              <a:avLst/>
            </a:prstGeom>
          </p:spPr>
        </p:pic>
        <p:pic>
          <p:nvPicPr>
            <p:cNvPr id="64" name="Picture 148">
              <a:extLst>
                <a:ext uri="{FF2B5EF4-FFF2-40B4-BE49-F238E27FC236}">
                  <a16:creationId xmlns:a16="http://schemas.microsoft.com/office/drawing/2014/main" id="{20B79F59-5E25-441A-97A9-180AB9BA58FC}"/>
                </a:ext>
              </a:extLst>
            </p:cNvPr>
            <p:cNvPicPr>
              <a:picLocks noChangeAspect="1"/>
            </p:cNvPicPr>
            <p:nvPr/>
          </p:nvPicPr>
          <p:blipFill>
            <a:blip r:embed="rId10"/>
            <a:stretch>
              <a:fillRect/>
            </a:stretch>
          </p:blipFill>
          <p:spPr>
            <a:xfrm>
              <a:off x="8012728" y="1519782"/>
              <a:ext cx="738310" cy="738310"/>
            </a:xfrm>
            <a:prstGeom prst="rect">
              <a:avLst/>
            </a:prstGeom>
          </p:spPr>
        </p:pic>
        <p:pic>
          <p:nvPicPr>
            <p:cNvPr id="71" name="Picture 126">
              <a:extLst>
                <a:ext uri="{FF2B5EF4-FFF2-40B4-BE49-F238E27FC236}">
                  <a16:creationId xmlns:a16="http://schemas.microsoft.com/office/drawing/2014/main" id="{E028114E-18D4-4F34-A220-F1CD1A5BBEB4}"/>
                </a:ext>
              </a:extLst>
            </p:cNvPr>
            <p:cNvPicPr>
              <a:picLocks noChangeAspect="1"/>
            </p:cNvPicPr>
            <p:nvPr/>
          </p:nvPicPr>
          <p:blipFill>
            <a:blip r:embed="rId11"/>
            <a:stretch>
              <a:fillRect/>
            </a:stretch>
          </p:blipFill>
          <p:spPr>
            <a:xfrm>
              <a:off x="3306522" y="1490148"/>
              <a:ext cx="738310" cy="738310"/>
            </a:xfrm>
            <a:prstGeom prst="rect">
              <a:avLst/>
            </a:prstGeom>
          </p:spPr>
        </p:pic>
      </p:grpSp>
      <p:grpSp>
        <p:nvGrpSpPr>
          <p:cNvPr id="6" name="Group 5">
            <a:extLst>
              <a:ext uri="{FF2B5EF4-FFF2-40B4-BE49-F238E27FC236}">
                <a16:creationId xmlns:a16="http://schemas.microsoft.com/office/drawing/2014/main" id="{E6F41344-F861-4667-95ED-EE708BDC5B86}"/>
              </a:ext>
            </a:extLst>
          </p:cNvPr>
          <p:cNvGrpSpPr/>
          <p:nvPr/>
        </p:nvGrpSpPr>
        <p:grpSpPr>
          <a:xfrm>
            <a:off x="523602" y="3204431"/>
            <a:ext cx="10981811" cy="1326510"/>
            <a:chOff x="523602" y="3204431"/>
            <a:chExt cx="10981811" cy="1326510"/>
          </a:xfrm>
        </p:grpSpPr>
        <p:sp>
          <p:nvSpPr>
            <p:cNvPr id="22" name="Rectangle 26">
              <a:extLst>
                <a:ext uri="{FF2B5EF4-FFF2-40B4-BE49-F238E27FC236}">
                  <a16:creationId xmlns:a16="http://schemas.microsoft.com/office/drawing/2014/main" id="{7D696507-D373-45D7-B4F9-5C38C631CEC9}"/>
                </a:ext>
              </a:extLst>
            </p:cNvPr>
            <p:cNvSpPr/>
            <p:nvPr/>
          </p:nvSpPr>
          <p:spPr>
            <a:xfrm>
              <a:off x="523602" y="4100054"/>
              <a:ext cx="160612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IT/Business</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partnership</a:t>
              </a:r>
            </a:p>
          </p:txBody>
        </p:sp>
        <p:sp>
          <p:nvSpPr>
            <p:cNvPr id="28" name="Rectangle 32">
              <a:extLst>
                <a:ext uri="{FF2B5EF4-FFF2-40B4-BE49-F238E27FC236}">
                  <a16:creationId xmlns:a16="http://schemas.microsoft.com/office/drawing/2014/main" id="{EF1BE611-E871-4686-9947-BC15704FB764}"/>
                </a:ext>
              </a:extLst>
            </p:cNvPr>
            <p:cNvSpPr/>
            <p:nvPr/>
          </p:nvSpPr>
          <p:spPr>
            <a:xfrm>
              <a:off x="2948446" y="4088552"/>
              <a:ext cx="1529248"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No BI </a:t>
              </a:r>
              <a:b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integration</a:t>
              </a:r>
            </a:p>
          </p:txBody>
        </p:sp>
        <p:sp>
          <p:nvSpPr>
            <p:cNvPr id="29" name="Rectangle 33">
              <a:extLst>
                <a:ext uri="{FF2B5EF4-FFF2-40B4-BE49-F238E27FC236}">
                  <a16:creationId xmlns:a16="http://schemas.microsoft.com/office/drawing/2014/main" id="{A8B67EB1-62A5-40B0-8748-312F66EA458A}"/>
                </a:ext>
              </a:extLst>
            </p:cNvPr>
            <p:cNvSpPr/>
            <p:nvPr/>
          </p:nvSpPr>
          <p:spPr>
            <a:xfrm>
              <a:off x="5130519" y="4088280"/>
              <a:ext cx="1692328"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“Shadow IT”</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governance</a:t>
              </a:r>
            </a:p>
          </p:txBody>
        </p:sp>
        <p:sp>
          <p:nvSpPr>
            <p:cNvPr id="30" name="Rectangle 34">
              <a:extLst>
                <a:ext uri="{FF2B5EF4-FFF2-40B4-BE49-F238E27FC236}">
                  <a16:creationId xmlns:a16="http://schemas.microsoft.com/office/drawing/2014/main" id="{9B2D1AF4-173A-483C-AA96-B7F4C7184AAA}"/>
                </a:ext>
              </a:extLst>
            </p:cNvPr>
            <p:cNvSpPr/>
            <p:nvPr/>
          </p:nvSpPr>
          <p:spPr>
            <a:xfrm>
              <a:off x="7257418" y="4094303"/>
              <a:ext cx="2252634"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Tools to create</a:t>
              </a:r>
              <a:b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the right culture</a:t>
              </a:r>
            </a:p>
          </p:txBody>
        </p:sp>
        <p:sp>
          <p:nvSpPr>
            <p:cNvPr id="31" name="Rectangle 35">
              <a:extLst>
                <a:ext uri="{FF2B5EF4-FFF2-40B4-BE49-F238E27FC236}">
                  <a16:creationId xmlns:a16="http://schemas.microsoft.com/office/drawing/2014/main" id="{19A28D59-80CB-43E0-9A4A-DFCA6FDE1C49}"/>
                </a:ext>
              </a:extLst>
            </p:cNvPr>
            <p:cNvSpPr/>
            <p:nvPr/>
          </p:nvSpPr>
          <p:spPr>
            <a:xfrm>
              <a:off x="9851293" y="4088280"/>
              <a:ext cx="1654120"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Security &amp;</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cs typeface="Segoe UI" panose="020B0502040204020203" pitchFamily="34" charset="0"/>
                </a:rPr>
                <a:t>Compliance</a:t>
              </a:r>
            </a:p>
          </p:txBody>
        </p:sp>
        <p:pic>
          <p:nvPicPr>
            <p:cNvPr id="60" name="Picture 215">
              <a:extLst>
                <a:ext uri="{FF2B5EF4-FFF2-40B4-BE49-F238E27FC236}">
                  <a16:creationId xmlns:a16="http://schemas.microsoft.com/office/drawing/2014/main" id="{A21556BC-BC5F-4DED-9887-539F445113A4}"/>
                </a:ext>
              </a:extLst>
            </p:cNvPr>
            <p:cNvPicPr>
              <a:picLocks noChangeAspect="1"/>
            </p:cNvPicPr>
            <p:nvPr/>
          </p:nvPicPr>
          <p:blipFill>
            <a:blip r:embed="rId12"/>
            <a:stretch>
              <a:fillRect/>
            </a:stretch>
          </p:blipFill>
          <p:spPr>
            <a:xfrm>
              <a:off x="10368896" y="3225294"/>
              <a:ext cx="738310" cy="738310"/>
            </a:xfrm>
            <a:prstGeom prst="rect">
              <a:avLst/>
            </a:prstGeom>
          </p:spPr>
        </p:pic>
        <p:pic>
          <p:nvPicPr>
            <p:cNvPr id="65" name="Picture 150">
              <a:extLst>
                <a:ext uri="{FF2B5EF4-FFF2-40B4-BE49-F238E27FC236}">
                  <a16:creationId xmlns:a16="http://schemas.microsoft.com/office/drawing/2014/main" id="{370AB3EF-C9E3-481E-844C-94DCCCE0BA42}"/>
                </a:ext>
              </a:extLst>
            </p:cNvPr>
            <p:cNvPicPr>
              <a:picLocks noChangeAspect="1"/>
            </p:cNvPicPr>
            <p:nvPr/>
          </p:nvPicPr>
          <p:blipFill>
            <a:blip r:embed="rId13"/>
            <a:stretch>
              <a:fillRect/>
            </a:stretch>
          </p:blipFill>
          <p:spPr>
            <a:xfrm>
              <a:off x="3306522" y="3233248"/>
              <a:ext cx="738310" cy="738310"/>
            </a:xfrm>
            <a:prstGeom prst="rect">
              <a:avLst/>
            </a:prstGeom>
          </p:spPr>
        </p:pic>
        <p:pic>
          <p:nvPicPr>
            <p:cNvPr id="72" name="Picture 242">
              <a:extLst>
                <a:ext uri="{FF2B5EF4-FFF2-40B4-BE49-F238E27FC236}">
                  <a16:creationId xmlns:a16="http://schemas.microsoft.com/office/drawing/2014/main" id="{A6C5D012-1D79-4EF7-9468-20DEBA7D0E9D}"/>
                </a:ext>
              </a:extLst>
            </p:cNvPr>
            <p:cNvPicPr>
              <a:picLocks noChangeAspect="1"/>
            </p:cNvPicPr>
            <p:nvPr/>
          </p:nvPicPr>
          <p:blipFill>
            <a:blip r:embed="rId14"/>
            <a:stretch>
              <a:fillRect/>
            </a:stretch>
          </p:blipFill>
          <p:spPr>
            <a:xfrm>
              <a:off x="5593876" y="3204431"/>
              <a:ext cx="738310" cy="738310"/>
            </a:xfrm>
            <a:prstGeom prst="rect">
              <a:avLst/>
            </a:prstGeom>
          </p:spPr>
        </p:pic>
        <p:pic>
          <p:nvPicPr>
            <p:cNvPr id="73" name="Picture 11">
              <a:extLst>
                <a:ext uri="{FF2B5EF4-FFF2-40B4-BE49-F238E27FC236}">
                  <a16:creationId xmlns:a16="http://schemas.microsoft.com/office/drawing/2014/main" id="{785335C4-28E0-4B95-A814-02A718ACFAF4}"/>
                </a:ext>
              </a:extLst>
            </p:cNvPr>
            <p:cNvPicPr>
              <a:picLocks noChangeAspect="1"/>
            </p:cNvPicPr>
            <p:nvPr/>
          </p:nvPicPr>
          <p:blipFill>
            <a:blip r:embed="rId15"/>
            <a:stretch>
              <a:fillRect/>
            </a:stretch>
          </p:blipFill>
          <p:spPr>
            <a:xfrm>
              <a:off x="8020095" y="3211869"/>
              <a:ext cx="739036" cy="739036"/>
            </a:xfrm>
            <a:prstGeom prst="rect">
              <a:avLst/>
            </a:prstGeom>
          </p:spPr>
        </p:pic>
        <p:grpSp>
          <p:nvGrpSpPr>
            <p:cNvPr id="74" name="Group 59">
              <a:extLst>
                <a:ext uri="{FF2B5EF4-FFF2-40B4-BE49-F238E27FC236}">
                  <a16:creationId xmlns:a16="http://schemas.microsoft.com/office/drawing/2014/main" id="{D3504AEF-CC89-4C37-93CB-959FB7C538B0}"/>
                </a:ext>
              </a:extLst>
            </p:cNvPr>
            <p:cNvGrpSpPr/>
            <p:nvPr/>
          </p:nvGrpSpPr>
          <p:grpSpPr>
            <a:xfrm>
              <a:off x="950372" y="3224731"/>
              <a:ext cx="739036" cy="739036"/>
              <a:chOff x="790277" y="4729555"/>
              <a:chExt cx="541458" cy="525527"/>
            </a:xfrm>
          </p:grpSpPr>
          <p:sp>
            <p:nvSpPr>
              <p:cNvPr id="75" name="Freeform 1099">
                <a:extLst>
                  <a:ext uri="{FF2B5EF4-FFF2-40B4-BE49-F238E27FC236}">
                    <a16:creationId xmlns:a16="http://schemas.microsoft.com/office/drawing/2014/main" id="{A0D87245-8C24-410E-B2C6-591E6E365E89}"/>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6" name="Freeform 1100">
                <a:extLst>
                  <a:ext uri="{FF2B5EF4-FFF2-40B4-BE49-F238E27FC236}">
                    <a16:creationId xmlns:a16="http://schemas.microsoft.com/office/drawing/2014/main" id="{3724590D-296B-4F4C-8A77-80DF8455872C}"/>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7" name="Freeform 1101">
                <a:extLst>
                  <a:ext uri="{FF2B5EF4-FFF2-40B4-BE49-F238E27FC236}">
                    <a16:creationId xmlns:a16="http://schemas.microsoft.com/office/drawing/2014/main" id="{7A446E73-C537-4B81-BB98-3E5E5F4EBCCE}"/>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8" name="Freeform 1102">
                <a:extLst>
                  <a:ext uri="{FF2B5EF4-FFF2-40B4-BE49-F238E27FC236}">
                    <a16:creationId xmlns:a16="http://schemas.microsoft.com/office/drawing/2014/main" id="{7F575341-8A18-469D-B9C0-45F7C1669F33}"/>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9" name="Freeform 1103">
                <a:extLst>
                  <a:ext uri="{FF2B5EF4-FFF2-40B4-BE49-F238E27FC236}">
                    <a16:creationId xmlns:a16="http://schemas.microsoft.com/office/drawing/2014/main" id="{D2F7E3E7-75C6-422D-9028-F65ED751C4D7}"/>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0" name="Freeform 1104">
                <a:extLst>
                  <a:ext uri="{FF2B5EF4-FFF2-40B4-BE49-F238E27FC236}">
                    <a16:creationId xmlns:a16="http://schemas.microsoft.com/office/drawing/2014/main" id="{97E4F233-8D9A-4BB7-AF31-45E3617D26E8}"/>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grpSp>
      </p:grpSp>
      <p:sp>
        <p:nvSpPr>
          <p:cNvPr id="48" name="Title 2">
            <a:extLst>
              <a:ext uri="{FF2B5EF4-FFF2-40B4-BE49-F238E27FC236}">
                <a16:creationId xmlns:a16="http://schemas.microsoft.com/office/drawing/2014/main" id="{F707415E-520E-452B-984A-4FBE2209B860}"/>
              </a:ext>
            </a:extLst>
          </p:cNvPr>
          <p:cNvSpPr txBox="1">
            <a:spLocks/>
          </p:cNvSpPr>
          <p:nvPr/>
        </p:nvSpPr>
        <p:spPr>
          <a:xfrm>
            <a:off x="455996" y="620429"/>
            <a:ext cx="11306469" cy="403137"/>
          </a:xfrm>
          <a:prstGeom prst="rect">
            <a:avLst/>
          </a:prstGeom>
        </p:spPr>
        <p:txBody>
          <a:bodyPr vert="horz" wrap="square" lIns="0" tIns="0" rIns="0" bIns="0" rtlCol="0" anchor="t">
            <a:spAutoFit/>
          </a:bodyPr>
          <a:lstStyle>
            <a:lvl1pPr algn="l" defTabSz="914192" rtl="0" eaLnBrk="1" latinLnBrk="0" hangingPunct="1">
              <a:lnSpc>
                <a:spcPts val="3136"/>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3C3C41"/>
                </a:solidFill>
                <a:effectLst/>
                <a:uLnTx/>
                <a:uFillTx/>
                <a:latin typeface="Segoe UI Semibold"/>
                <a:ea typeface="+mn-ea"/>
                <a:cs typeface="Segoe UI" pitchFamily="34" charset="0"/>
              </a:rPr>
              <a:t>Digital </a:t>
            </a:r>
            <a:r>
              <a:rPr lang="en-US" sz="2800">
                <a:solidFill>
                  <a:srgbClr val="3C3C41"/>
                </a:solidFill>
                <a:latin typeface="Segoe UI Semibold"/>
              </a:rPr>
              <a:t>t</a:t>
            </a:r>
            <a:r>
              <a:rPr kumimoji="0" lang="en-US" sz="2800" b="0" i="0" u="none" strike="noStrike" kern="1200" cap="none" spc="-49" normalizeH="0" baseline="0" noProof="0" err="1">
                <a:ln w="3175">
                  <a:noFill/>
                </a:ln>
                <a:solidFill>
                  <a:srgbClr val="3C3C41"/>
                </a:solidFill>
                <a:effectLst/>
                <a:uLnTx/>
                <a:uFillTx/>
                <a:latin typeface="Segoe UI Semibold"/>
                <a:ea typeface="+mn-ea"/>
                <a:cs typeface="Segoe UI" pitchFamily="34" charset="0"/>
              </a:rPr>
              <a:t>ransformation</a:t>
            </a:r>
            <a:r>
              <a:rPr kumimoji="0" lang="en-US" sz="2800" b="0" i="0" u="none" strike="noStrike" kern="1200" cap="none" spc="-49" normalizeH="0" baseline="0" noProof="0">
                <a:ln w="3175">
                  <a:noFill/>
                </a:ln>
                <a:solidFill>
                  <a:srgbClr val="3C3C41"/>
                </a:solidFill>
                <a:effectLst/>
                <a:uLnTx/>
                <a:uFillTx/>
                <a:latin typeface="Segoe UI Semibold"/>
                <a:ea typeface="+mn-ea"/>
                <a:cs typeface="Segoe UI" pitchFamily="34" charset="0"/>
              </a:rPr>
              <a:t> challenges</a:t>
            </a:r>
          </a:p>
        </p:txBody>
      </p:sp>
    </p:spTree>
    <p:extLst>
      <p:ext uri="{BB962C8B-B14F-4D97-AF65-F5344CB8AC3E}">
        <p14:creationId xmlns:p14="http://schemas.microsoft.com/office/powerpoint/2010/main" val="2732418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anim calcmode="lin" valueType="num">
                                      <p:cBhvr>
                                        <p:cTn id="19" dur="250" fill="hold"/>
                                        <p:tgtEl>
                                          <p:spTgt spid="7"/>
                                        </p:tgtEl>
                                        <p:attrNameLst>
                                          <p:attrName>ppt_x</p:attrName>
                                        </p:attrNameLst>
                                      </p:cBhvr>
                                      <p:tavLst>
                                        <p:tav tm="0">
                                          <p:val>
                                            <p:strVal val="#ppt_x"/>
                                          </p:val>
                                        </p:tav>
                                        <p:tav tm="100000">
                                          <p:val>
                                            <p:strVal val="#ppt_x"/>
                                          </p:val>
                                        </p:tav>
                                      </p:tavLst>
                                    </p:anim>
                                    <p:anim calcmode="lin" valueType="num">
                                      <p:cBhvr>
                                        <p:cTn id="20"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10.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1.xml><?xml version="1.0" encoding="utf-8"?>
<a:theme xmlns:a="http://schemas.openxmlformats.org/drawingml/2006/main" name="1_Office Theme">
  <a:themeElements>
    <a:clrScheme name="PowerApps and Dynamics">
      <a:dk1>
        <a:srgbClr val="3C3C41"/>
      </a:dk1>
      <a:lt1>
        <a:srgbClr val="EBEBEB"/>
      </a:lt1>
      <a:dk2>
        <a:srgbClr val="44546A"/>
      </a:dk2>
      <a:lt2>
        <a:srgbClr val="E7E6E6"/>
      </a:lt2>
      <a:accent1>
        <a:srgbClr val="742774"/>
      </a:accent1>
      <a:accent2>
        <a:srgbClr val="0066FF"/>
      </a:accent2>
      <a:accent3>
        <a:srgbClr val="F2C811"/>
      </a:accent3>
      <a:accent4>
        <a:srgbClr val="FEF000"/>
      </a:accent4>
      <a:accent5>
        <a:srgbClr val="30E5D0"/>
      </a:accent5>
      <a:accent6>
        <a:srgbClr val="00827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3.xml><?xml version="1.0" encoding="utf-8"?>
<a:theme xmlns:a="http://schemas.openxmlformats.org/drawingml/2006/main" name="2_Content Slides_White">
  <a:themeElements>
    <a:clrScheme name="Custom 3">
      <a:dk1>
        <a:srgbClr val="000000"/>
      </a:dk1>
      <a:lt1>
        <a:sysClr val="window" lastClr="FFFFFF"/>
      </a:lt1>
      <a:dk2>
        <a:srgbClr val="000000"/>
      </a:dk2>
      <a:lt2>
        <a:srgbClr val="FFFFFF"/>
      </a:lt2>
      <a:accent1>
        <a:srgbClr val="000000"/>
      </a:accent1>
      <a:accent2>
        <a:srgbClr val="FFFFFF"/>
      </a:accent2>
      <a:accent3>
        <a:srgbClr val="A5A5A5"/>
      </a:accent3>
      <a:accent4>
        <a:srgbClr val="000000"/>
      </a:accent4>
      <a:accent5>
        <a:srgbClr val="FFFFFF"/>
      </a:accent5>
      <a:accent6>
        <a:srgbClr val="000000"/>
      </a:accent6>
      <a:hlink>
        <a:srgbClr val="7F7F7F"/>
      </a:hlink>
      <a:folHlink>
        <a:srgbClr val="7F7F7F"/>
      </a:folHlink>
    </a:clrScheme>
    <a:fontScheme name="MRW">
      <a:majorFont>
        <a:latin typeface="Segoe UI Semibol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DYNAMICS 2018">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15.xml><?xml version="1.0" encoding="utf-8"?>
<a:theme xmlns:a="http://schemas.openxmlformats.org/drawingml/2006/main" name="8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6.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ady BA-BAP205 PowerApps Vision and Roadmap.potx" id="{2CA76505-A9E0-40EB-9F5E-A5A091598641}" vid="{8512856D-1530-40ED-A520-9BD9370D61ED}"/>
    </a:ext>
  </a:extLst>
</a:theme>
</file>

<file path=ppt/theme/theme1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3_DYNAMICS 2018">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6.xml><?xml version="1.0" encoding="utf-8"?>
<a:theme xmlns:a="http://schemas.openxmlformats.org/drawingml/2006/main" name="3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8.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8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docProps/app.xml><?xml version="1.0" encoding="utf-8"?>
<Properties xmlns="http://schemas.openxmlformats.org/officeDocument/2006/extended-properties" xmlns:vt="http://schemas.openxmlformats.org/officeDocument/2006/docPropsVTypes">
  <TotalTime>14</TotalTime>
  <Words>3111</Words>
  <Application>Microsoft Office PowerPoint</Application>
  <PresentationFormat>Widescreen</PresentationFormat>
  <Paragraphs>383</Paragraphs>
  <Slides>42</Slides>
  <Notes>27</Notes>
  <HiddenSlides>0</HiddenSlides>
  <MMClips>2</MMClips>
  <ScaleCrop>false</ScaleCrop>
  <HeadingPairs>
    <vt:vector size="8" baseType="variant">
      <vt:variant>
        <vt:lpstr>Fonts Used</vt:lpstr>
      </vt:variant>
      <vt:variant>
        <vt:i4>12</vt:i4>
      </vt:variant>
      <vt:variant>
        <vt:lpstr>Theme</vt:lpstr>
      </vt:variant>
      <vt:variant>
        <vt:i4>17</vt:i4>
      </vt:variant>
      <vt:variant>
        <vt:lpstr>Embedded OLE Servers</vt:lpstr>
      </vt:variant>
      <vt:variant>
        <vt:i4>1</vt:i4>
      </vt:variant>
      <vt:variant>
        <vt:lpstr>Slide Titles</vt:lpstr>
      </vt:variant>
      <vt:variant>
        <vt:i4>42</vt:i4>
      </vt:variant>
    </vt:vector>
  </HeadingPairs>
  <TitlesOfParts>
    <vt:vector size="72" baseType="lpstr">
      <vt:lpstr>Arial</vt:lpstr>
      <vt:lpstr>Calibri</vt:lpstr>
      <vt:lpstr>Calibri Light</vt:lpstr>
      <vt:lpstr>Consolas</vt:lpstr>
      <vt:lpstr>Last ninja</vt:lpstr>
      <vt:lpstr>Raleway</vt:lpstr>
      <vt:lpstr>Segoe UI</vt:lpstr>
      <vt:lpstr>Segoe UI  </vt:lpstr>
      <vt:lpstr>Segoe UI Light</vt:lpstr>
      <vt:lpstr>Segoe UI Semibold</vt:lpstr>
      <vt:lpstr>Segoe UI Semilight</vt:lpstr>
      <vt:lpstr>Wingdings</vt:lpstr>
      <vt:lpstr>3_WHITE TEMPLATE</vt:lpstr>
      <vt:lpstr>5_Office Theme</vt:lpstr>
      <vt:lpstr>Office Theme</vt:lpstr>
      <vt:lpstr>2_One Microsoft</vt:lpstr>
      <vt:lpstr>3_DYNAMICS 2018</vt:lpstr>
      <vt:lpstr>3_Dynamics 365</vt:lpstr>
      <vt:lpstr>WHITE TEMPLATE</vt:lpstr>
      <vt:lpstr>1_Microsoft 365 PPT Template - 2018</vt:lpstr>
      <vt:lpstr>8_Microsoft Dynamics 365</vt:lpstr>
      <vt:lpstr>MicrosoftDynamicsCRM_TDM_Deck EXAMPLE STYLE</vt:lpstr>
      <vt:lpstr>1_Office Theme</vt:lpstr>
      <vt:lpstr>4_WHITE TEMPLATE</vt:lpstr>
      <vt:lpstr>2_Content Slides_White</vt:lpstr>
      <vt:lpstr>4_DYNAMICS 2018</vt:lpstr>
      <vt:lpstr>8_Dynamics 365</vt:lpstr>
      <vt:lpstr>1_5-50201_Microsoft_Ready_Template</vt:lpstr>
      <vt:lpstr>4_Office Theme</vt:lpstr>
      <vt:lpstr>think-cell Slide</vt:lpstr>
      <vt:lpstr>Hack@Speed – A Heartfelt Christmas Story </vt:lpstr>
      <vt:lpstr>PowerPoint Presentation</vt:lpstr>
      <vt:lpstr>PowerPoint Presentation</vt:lpstr>
      <vt:lpstr>Todays Agenda (Virtual)</vt:lpstr>
      <vt:lpstr>Power Platform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Hack@Speed Introduction</vt:lpstr>
      <vt:lpstr>PowerPoint Presentation</vt:lpstr>
      <vt:lpstr>The Goal</vt:lpstr>
      <vt:lpstr>PowerPoint Presentation</vt:lpstr>
      <vt:lpstr>Hack Options</vt:lpstr>
      <vt:lpstr>Hack Assets</vt:lpstr>
      <vt:lpstr>Logistics for the Day</vt:lpstr>
      <vt:lpstr>Solution Build</vt:lpstr>
      <vt:lpstr>Introducing “Sleigh What” Systems</vt:lpstr>
      <vt:lpstr>The Use Case</vt:lpstr>
      <vt:lpstr>Elves in Black</vt:lpstr>
      <vt:lpstr>Use Case Breakdown</vt:lpstr>
      <vt:lpstr>PowerPoint Presentation</vt:lpstr>
      <vt:lpstr>Power Platform Demonstration &amp; How to Hack</vt:lpstr>
      <vt:lpstr>Dataverse</vt:lpstr>
      <vt:lpstr>PowerPoint Presentation</vt:lpstr>
      <vt:lpstr>PowerPoint Presentation</vt:lpstr>
      <vt:lpstr>PowerPoint Presentation</vt:lpstr>
      <vt:lpstr>PowerPoint Presentation</vt:lpstr>
      <vt:lpstr>Power  Automate</vt:lpstr>
      <vt:lpstr>PowerPoint Presentation</vt:lpstr>
      <vt:lpstr>PowerPoint Presentation</vt:lpstr>
      <vt:lpstr>  Power BI</vt:lpstr>
      <vt:lpstr>PowerPoint Presentation</vt:lpstr>
      <vt:lpstr>PowerPoint Presentation</vt:lpstr>
      <vt:lpstr>Wrap Up</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Hack@Speed – A Heartfelt Christmas Story </dc:title>
  <dc:creator>Chris Huntingford (POWER PLATFORM)</dc:creator>
  <cp:lastModifiedBy>Chris Huntingford (POWER PLATFORM)</cp:lastModifiedBy>
  <cp:revision>3</cp:revision>
  <dcterms:created xsi:type="dcterms:W3CDTF">2020-12-09T14:45:14Z</dcterms:created>
  <dcterms:modified xsi:type="dcterms:W3CDTF">2020-12-09T14:59:18Z</dcterms:modified>
</cp:coreProperties>
</file>